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69044"/>
    <a:srgbClr val="F57745"/>
    <a:srgbClr val="615B5B"/>
    <a:srgbClr val="FF7575"/>
    <a:srgbClr val="F7C7A7"/>
    <a:srgbClr val="8AE693"/>
    <a:srgbClr val="AAC5FC"/>
    <a:srgbClr val="BBDCF1"/>
    <a:srgbClr val="B3F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1374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leasingstat.ru/lizing-legkovyh-avtomobilej-2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Доля лизинга на рынке легковых автомобилей растет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56538" y="707722"/>
            <a:ext cx="7478160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/>
              <a:t>По данным Russian Automotive Market </a:t>
            </a:r>
            <a:r>
              <a:rPr lang="ru-RU" sz="1100" dirty="0" err="1"/>
              <a:t>Research</a:t>
            </a:r>
            <a:r>
              <a:rPr lang="ru-RU" sz="1100" dirty="0"/>
              <a:t>, доля новых автомобилей, приобретаемых с помощью финансового и операционного </a:t>
            </a:r>
            <a:r>
              <a:rPr lang="ru-RU" sz="1100" dirty="0">
                <a:hlinkClick r:id="rId2"/>
              </a:rPr>
              <a:t>лизинга</a:t>
            </a:r>
            <a:r>
              <a:rPr lang="ru-RU" sz="1100" dirty="0"/>
              <a:t>, растет. 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Тем не менее, наиболее популярными способами финансирования покупки остаются автокредит и наличные/потребительский кредит.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938B19-1DB3-4F6F-A382-C7A5D52C2BB0}"/>
              </a:ext>
            </a:extLst>
          </p:cNvPr>
          <p:cNvSpPr txBox="1"/>
          <p:nvPr/>
        </p:nvSpPr>
        <p:spPr>
          <a:xfrm>
            <a:off x="3949755" y="5958271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Федресурс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НБКИ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83632" y="1660358"/>
            <a:ext cx="7110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/>
              <a:t>Продажи новых легковых автомобилей</a:t>
            </a:r>
            <a:r>
              <a:rPr lang="ru-RU" sz="1200" b="1"/>
              <a:t>: доля </a:t>
            </a:r>
            <a:r>
              <a:rPr lang="ru-RU" sz="1200" b="1" dirty="0"/>
              <a:t>автокредитов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21473F0-233B-4A14-B0A2-6D1B20CC94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02696" y="1866089"/>
            <a:ext cx="7239000" cy="39624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5B6AAA-4AAD-4F59-B535-02C0D7AE7D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95826" y="3877383"/>
            <a:ext cx="456247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2973</TotalTime>
  <Words>57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309</cp:revision>
  <cp:lastPrinted>2021-04-19T07:08:35Z</cp:lastPrinted>
  <dcterms:created xsi:type="dcterms:W3CDTF">2017-01-10T10:06:35Z</dcterms:created>
  <dcterms:modified xsi:type="dcterms:W3CDTF">2021-04-19T07:50:33Z</dcterms:modified>
</cp:coreProperties>
</file>