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1314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hyperlink" Target="https://www.napinfo.ru/infographics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napinfo.ru/reports/rynok-korporativnykh-avtomobiley-v-rossi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en.yandex.ru/id/5ed4f86d0929ca3c20246790" TargetMode="External"/><Relationship Id="rId5" Type="http://schemas.openxmlformats.org/officeDocument/2006/relationships/hyperlink" Target="https://www.napinfo.ru/news" TargetMode="External"/><Relationship Id="rId4" Type="http://schemas.openxmlformats.org/officeDocument/2006/relationships/hyperlink" Target="https://www.napinfo.ru/press-relea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Финансовый лизинг в продажах и корпоративных продажах новых легковых автомобилей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08912" y="960699"/>
            <a:ext cx="7670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По данным Russian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Automotive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Market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в 2020 г.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н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а рынке новых 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2"/>
              </a:rPr>
              <a:t>корпоративных легковых 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автомобилей доля лизинговых автомобилей выросла на 11,6% и составила 60,7%.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72323-CBA5-41B9-B1F7-3E4B13721C81}"/>
              </a:ext>
            </a:extLst>
          </p:cNvPr>
          <p:cNvSpPr txBox="1"/>
          <p:nvPr/>
        </p:nvSpPr>
        <p:spPr>
          <a:xfrm>
            <a:off x="4371814" y="5448681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EF4B9D8A-03AB-483D-A3E7-D21FA2203086}"/>
              </a:ext>
            </a:extLst>
          </p:cNvPr>
          <p:cNvSpPr txBox="1"/>
          <p:nvPr/>
        </p:nvSpPr>
        <p:spPr>
          <a:xfrm>
            <a:off x="828546" y="6121845"/>
            <a:ext cx="7486908" cy="4581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Еще больше актуальной информации для Ваших отчетов и презентаций</a:t>
            </a:r>
          </a:p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в свободном доступе  - в разделах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Инфографика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Пресс-релизы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  <a:r>
              <a:rPr lang="ru-RU" sz="10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Новости</a:t>
            </a:r>
            <a:r>
              <a:rPr lang="ru-RU" sz="10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и на </a:t>
            </a:r>
            <a:r>
              <a:rPr lang="ru-RU" sz="1000" b="0" i="0" u="sng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Яндекс.Дзен</a:t>
            </a:r>
            <a:endParaRPr lang="ru-RU" sz="1000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5435C1-FC05-4E3A-A07E-A2DAC5F0D0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43037" y="1738312"/>
            <a:ext cx="711517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2594</TotalTime>
  <Words>71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269</cp:revision>
  <cp:lastPrinted>2021-04-05T11:19:46Z</cp:lastPrinted>
  <dcterms:created xsi:type="dcterms:W3CDTF">2017-01-10T10:06:35Z</dcterms:created>
  <dcterms:modified xsi:type="dcterms:W3CDTF">2021-04-05T12:32:43Z</dcterms:modified>
</cp:coreProperties>
</file>