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1626" y="3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leasingstat.ru/vse-lizingovye-sdelki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Растет </a:t>
            </a:r>
            <a:r>
              <a:rPr lang="ru-RU" sz="1400"/>
              <a:t>лизинг </a:t>
            </a:r>
            <a:r>
              <a:rPr lang="ru-RU" sz="1400" smtClean="0"/>
              <a:t>спец </a:t>
            </a:r>
            <a:r>
              <a:rPr lang="ru-RU" sz="1400" dirty="0"/>
              <a:t>и сельхозтехники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40870" y="702381"/>
            <a:ext cx="767079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По данным Russian Automotive Market Research, за январь-октябрь 2021 г.* в </a:t>
            </a:r>
            <a:r>
              <a:rPr lang="ru-RU" sz="1100" b="0" i="0" u="sng" dirty="0">
                <a:solidFill>
                  <a:srgbClr val="212121"/>
                </a:solidFill>
                <a:effectLst/>
                <a:latin typeface="Arial" panose="020B0604020202020204" pitchFamily="34" charset="0"/>
                <a:hlinkClick r:id="rId2"/>
              </a:rPr>
              <a:t>финансовый лизинг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передано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29,9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 специальной техники (+</a:t>
            </a:r>
            <a:r>
              <a:rPr lang="ru-RU" sz="1100" dirty="0"/>
              <a:t>73%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АППГ) и 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9,2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 сельскохозяйственной техники (+</a:t>
            </a:r>
            <a:r>
              <a:rPr lang="ru-RU" sz="1100" dirty="0"/>
              <a:t>120%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АППГ). 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Большим спросом в финансовом лизинге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специальной техники пользовалась дорожно-строительная (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15,1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ед.) и складская (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2,5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ед.) техника. 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Наибольшим спросом в финансовом лизинге сельскохозяйственной 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техники в рассматриваемом периоде пользовались трактора (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5,1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ед.) и комбайны (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2,1</a:t>
            </a:r>
            <a:r>
              <a:rPr lang="ru-RU" sz="11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тыс. ед.).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5475" y="2102759"/>
            <a:ext cx="5648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Специальная и сельскохозяйственная техника</a:t>
            </a:r>
            <a:br>
              <a:rPr lang="ru-RU" sz="1000" b="1" dirty="0"/>
            </a:br>
            <a:r>
              <a:rPr lang="ru-RU" sz="1000" b="1" dirty="0"/>
              <a:t>в лизинговых договорах января-октября 2021 г., тыс. ед.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72323-CBA5-41B9-B1F7-3E4B13721C81}"/>
              </a:ext>
            </a:extLst>
          </p:cNvPr>
          <p:cNvSpPr txBox="1"/>
          <p:nvPr/>
        </p:nvSpPr>
        <p:spPr>
          <a:xfrm>
            <a:off x="4331034" y="6090818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9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Федресурс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914075A-950E-422D-852B-0B83060ED23F}"/>
              </a:ext>
            </a:extLst>
          </p:cNvPr>
          <p:cNvCxnSpPr/>
          <p:nvPr/>
        </p:nvCxnSpPr>
        <p:spPr>
          <a:xfrm>
            <a:off x="1256537" y="6314459"/>
            <a:ext cx="12391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43746AE-4C16-471B-9C38-CA4A087CEBAF}"/>
              </a:ext>
            </a:extLst>
          </p:cNvPr>
          <p:cNvSpPr txBox="1"/>
          <p:nvPr/>
        </p:nvSpPr>
        <p:spPr>
          <a:xfrm>
            <a:off x="974362" y="6338393"/>
            <a:ext cx="745171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800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* Здесь и далее договоры финансового лизинга, заключенные в январе-октябре 2021 г., действующие на 01.11.2021 г</a:t>
            </a:r>
            <a: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  <a:t>.</a:t>
            </a:r>
            <a:b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</a:br>
            <a:r>
              <a:rPr lang="ru-RU" sz="800" i="1" dirty="0">
                <a:solidFill>
                  <a:srgbClr val="212121"/>
                </a:solidFill>
                <a:latin typeface="Arial" panose="020B0604020202020204" pitchFamily="34" charset="0"/>
              </a:rPr>
              <a:t>** Здесь и далее договоры финансового лизинга, заключенные в январе-октябре 2021 г., действовавшие на 01.11.2020 г</a:t>
            </a:r>
            <a:endParaRPr lang="ru-RU" sz="800" b="0" i="1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indent="180340">
              <a:spcBef>
                <a:spcPts val="600"/>
              </a:spcBef>
              <a:spcAft>
                <a:spcPts val="600"/>
              </a:spcAft>
            </a:pPr>
            <a:endParaRPr lang="ru-RU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150" y="2514919"/>
            <a:ext cx="5964844" cy="358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2720</TotalTime>
  <Words>38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267</cp:revision>
  <cp:lastPrinted>2020-10-08T09:57:04Z</cp:lastPrinted>
  <dcterms:created xsi:type="dcterms:W3CDTF">2017-01-10T10:06:35Z</dcterms:created>
  <dcterms:modified xsi:type="dcterms:W3CDTF">2021-11-29T07:25:04Z</dcterms:modified>
</cp:coreProperties>
</file>