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0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6" d="100"/>
          <a:sy n="106" d="100"/>
        </p:scale>
        <p:origin x="151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napinfo.ru/services/avtomobilnyj-lizin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59307" y="267037"/>
            <a:ext cx="4502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Оперлизинг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итоги 4 месяцев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33263" y="685304"/>
            <a:ext cx="7549869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По данным маркетингового агентства НАПИ, за 4 месяца 2023 года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в операционный лизинг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 было выдано 1,9 тыс. новых и подержанных легковых автомобилей, что на 39,3% меньше, чем годом ранее.  По итогам января-апреля прошлого года в операционный лизинг было выдано  3 тыс. «легковушек». В связи с дефицитом привычных для клиентов новых автомобилей лизинговые компании более активно предлагали подержанную технику, по итогам четырех месяцев текущего года доля подержанных автомобилей в операционном лизинге превысила 28%.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02827" y="3992547"/>
            <a:ext cx="3120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 </a:t>
            </a:r>
            <a:r>
              <a:rPr lang="ru-RU" sz="10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операционного </a:t>
            </a:r>
            <a:r>
              <a:rPr lang="ru-RU" sz="1000" b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лизинга,</a:t>
            </a:r>
            <a:br>
              <a:rPr lang="ru-RU" sz="1000" b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январь - апрель 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г.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80342" y="3992547"/>
            <a:ext cx="3120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 </a:t>
            </a:r>
            <a:r>
              <a:rPr lang="ru-RU" sz="10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операционного </a:t>
            </a:r>
            <a:r>
              <a:rPr lang="ru-RU" sz="1000" b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лизинга,</a:t>
            </a:r>
            <a:br>
              <a:rPr lang="ru-RU" sz="1000" b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январь - апрель 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г.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98599" y="1795687"/>
            <a:ext cx="70019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Операционный лизинг легковых автомобилей, шт.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04775" y="6568480"/>
            <a:ext cx="432491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</a:t>
            </a:r>
            <a:r>
              <a:rPr lang="ru-RU" sz="900" i="1">
                <a:latin typeface="Arial" panose="020B0604020202020204" pitchFamily="34" charset="0"/>
                <a:cs typeface="Arial" panose="020B0604020202020204" pitchFamily="34" charset="0"/>
              </a:rPr>
              <a:t>Информации</a:t>
            </a:r>
            <a:r>
              <a:rPr lang="ru-RU" sz="900" i="1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0206" y="1918798"/>
            <a:ext cx="7091007" cy="199246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2790" y="4307969"/>
            <a:ext cx="6966938" cy="234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112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20</cp:revision>
  <cp:lastPrinted>2023-05-24T09:18:58Z</cp:lastPrinted>
  <dcterms:created xsi:type="dcterms:W3CDTF">2022-08-09T13:01:09Z</dcterms:created>
  <dcterms:modified xsi:type="dcterms:W3CDTF">2023-05-24T10:08:33Z</dcterms:modified>
</cp:coreProperties>
</file>