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380182" y="779002"/>
            <a:ext cx="7640198" cy="127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НАПИ за семь месяцев 2023 года в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финансовый лизинг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было выдано 231,1 тыс. легковых, легких коммерческих, грузовых автомобилей, автобусов, прицепов-полуприцепов. По сравнению с аналогичным периодом прошлого года, когда в лизинг было выдано 152,8 тыс. ед.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автомобильной техники,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прирост составил  51,2%.  На долю легковых автомобилей пришлось 42,3% от всего автомобильного лизинга, на долю грузовиков –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40,1%.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380182" y="2337493"/>
            <a:ext cx="74125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количества автомобилей в договорах финансового лизинга, шт.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4920" y="277003"/>
            <a:ext cx="5497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231 тыс. автомобилей было выдано в лизинг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1AB40E-4A56-4D02-B150-6920EE8E0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69" y="3040523"/>
            <a:ext cx="75152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1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93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15</cp:revision>
  <cp:lastPrinted>2023-09-22T13:33:50Z</cp:lastPrinted>
  <dcterms:created xsi:type="dcterms:W3CDTF">2022-08-09T13:01:09Z</dcterms:created>
  <dcterms:modified xsi:type="dcterms:W3CDTF">2023-09-26T07:44:08Z</dcterms:modified>
</cp:coreProperties>
</file>