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банов Сергей С." initials="КСС" lastIdx="1" clrIdx="0">
    <p:extLst>
      <p:ext uri="{19B8F6BF-5375-455C-9EA6-DF929625EA0E}">
        <p15:presenceInfo xmlns:p15="http://schemas.microsoft.com/office/powerpoint/2012/main" userId="S-1-5-21-383357151-2991069858-1596914116-11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151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yj-liz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273402" y="951326"/>
            <a:ext cx="7425194" cy="32305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endParaRPr lang="ru-RU" sz="135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6CE629-1079-43E1-8798-351DCA9AD8A5}"/>
              </a:ext>
            </a:extLst>
          </p:cNvPr>
          <p:cNvSpPr txBox="1"/>
          <p:nvPr/>
        </p:nvSpPr>
        <p:spPr>
          <a:xfrm>
            <a:off x="1035628" y="3108261"/>
            <a:ext cx="3661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 грузовых автомобилей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. шт.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6CE629-1079-43E1-8798-351DCA9AD8A5}"/>
              </a:ext>
            </a:extLst>
          </p:cNvPr>
          <p:cNvSpPr txBox="1"/>
          <p:nvPr/>
        </p:nvSpPr>
        <p:spPr>
          <a:xfrm>
            <a:off x="5003800" y="3109001"/>
            <a:ext cx="3869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подержанных грузовых автомобилей, тыс. шт. 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E46762A-B9BF-49F7-8C17-70750B5BD713}"/>
              </a:ext>
            </a:extLst>
          </p:cNvPr>
          <p:cNvSpPr/>
          <p:nvPr/>
        </p:nvSpPr>
        <p:spPr>
          <a:xfrm>
            <a:off x="1549400" y="1739881"/>
            <a:ext cx="70188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автомобилей в договорах финансового лизинга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911558" y="3508371"/>
            <a:ext cx="0" cy="295751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17313" y="703213"/>
            <a:ext cx="76030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агентства </a:t>
            </a:r>
            <a:r>
              <a:rPr lang="ru-RU" sz="1050" smtClean="0">
                <a:latin typeface="Arial" panose="020B0604020202020204" pitchFamily="34" charset="0"/>
                <a:cs typeface="Arial" panose="020B0604020202020204" pitchFamily="34" charset="0"/>
              </a:rPr>
              <a:t>НАПИ,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 семь месяцев 2023 г. в финансовый лизинг было выдано 92,6 тыс. новых и подержанных грузовых автомобилей, что на 58,9% больше чем годом ранее. На рынке новой грузовой техники 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доля лизинговых автомобилей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по итогам семи месяцев текущего года достигла 87,4%, на рынке подержанной – 18,3%.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9118" y="297504"/>
            <a:ext cx="7094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грузовых автомобилей вырос на 59%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689" y="2013155"/>
            <a:ext cx="7739982" cy="449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65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95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29</cp:revision>
  <dcterms:created xsi:type="dcterms:W3CDTF">2022-08-09T13:01:09Z</dcterms:created>
  <dcterms:modified xsi:type="dcterms:W3CDTF">2023-09-11T08:38:50Z</dcterms:modified>
</cp:coreProperties>
</file>