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40C28"/>
    <a:srgbClr val="EA162F"/>
    <a:srgbClr val="F8FB7D"/>
    <a:srgbClr val="F6FA4C"/>
    <a:srgbClr val="FC6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0" autoAdjust="0"/>
    <p:restoredTop sz="94660"/>
  </p:normalViewPr>
  <p:slideViewPr>
    <p:cSldViewPr snapToGrid="0">
      <p:cViewPr>
        <p:scale>
          <a:sx n="100" d="100"/>
          <a:sy n="100" d="100"/>
        </p:scale>
        <p:origin x="211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2D7FB-A1A7-4013-8A76-968EE6B01630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7117D-5BAE-4636-AE2B-A735D6120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113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9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2E1CF2F-19B6-4B01-91BB-CDBA096AD5BE}" type="slidenum">
              <a:rPr lang="en-US" sz="7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US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E46762A-B9BF-49F7-8C17-70750B5BD713}"/>
              </a:ext>
            </a:extLst>
          </p:cNvPr>
          <p:cNvSpPr/>
          <p:nvPr/>
        </p:nvSpPr>
        <p:spPr>
          <a:xfrm>
            <a:off x="1407104" y="733120"/>
            <a:ext cx="7493983" cy="1274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По данным маркетингового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агентства НАПИ,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за 7 месяцев текущего года в финансовый лизинг было выдано 35,5 тыс. ед. спецтехники. По сравнению с аналогичным периодом прошлого года, когда в лизинг было выдано 24,6 тыс. ед., прирост составил  69,3%.  За год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структура лизинга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немного изменилась. Так доля дорожно-строительной техники увеличилась до 40,5%, доля подъемной техника – до 16,8%. Доля же сельскохозяйственной техники сократилась до 30,1% за счет не высоких темпов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роста.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290417" y="2408850"/>
            <a:ext cx="761067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количества спецтехники в договорах финансового лизинга, шт.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3222" y="291087"/>
            <a:ext cx="4530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40C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спецтехники вырос на 69%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C18F519-CD2F-4524-8D93-942E6F431D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0380" y="2905430"/>
            <a:ext cx="7620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43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100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24</cp:revision>
  <cp:lastPrinted>2023-09-22T07:27:57Z</cp:lastPrinted>
  <dcterms:created xsi:type="dcterms:W3CDTF">2022-08-09T13:01:09Z</dcterms:created>
  <dcterms:modified xsi:type="dcterms:W3CDTF">2023-09-22T08:42:20Z</dcterms:modified>
</cp:coreProperties>
</file>