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napinfo.ru/services/rynok-korporativnyh-avtomobilej/korporativnyj-park-lizingovyh-avtomobile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0820" y="728321"/>
            <a:ext cx="7710189" cy="1658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Маркетинговое агентство НАПИ проанализировало парк легковых автомобилей, находящийся в операционном лизинге. Всего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 операционном лизинге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на 01.07.2023 г. находится 63,5 тыс.  легковых автомобилей. Почти четверть парка приходится на автомобили марки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SKODA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совместно же на долю брендов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SKODA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VOLKSWAGEN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приходится 47,4%. Китайские бренды занимают всего  4,9% парка опер. лизинговых автомобилей. Самый популярный автомобиль в парке операционного лизинга - 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VOLKSWAGEN POLO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, доля которого составляет </a:t>
            </a:r>
            <a:r>
              <a:rPr lang="ru-RU" sz="1050">
                <a:latin typeface="Arial" panose="020B0604020202020204" pitchFamily="34" charset="0"/>
                <a:cs typeface="Arial" panose="020B0604020202020204" pitchFamily="34" charset="0"/>
              </a:rPr>
              <a:t>16%.</a:t>
            </a:r>
            <a:endParaRPr lang="ru-RU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964" y="305542"/>
            <a:ext cx="7857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операционном лизинге </a:t>
            </a:r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находится 63,5 </a:t>
            </a:r>
            <a:r>
              <a:rPr lang="ru-RU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автомобилей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3984" y="2639841"/>
            <a:ext cx="37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ТОП-10 марок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22189" y="2639841"/>
            <a:ext cx="3700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ТОП-10 моделей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D44650A-0A9D-4316-8EFA-60187E6BB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526" y="3048000"/>
            <a:ext cx="75533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88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22</cp:revision>
  <dcterms:created xsi:type="dcterms:W3CDTF">2022-08-09T13:01:09Z</dcterms:created>
  <dcterms:modified xsi:type="dcterms:W3CDTF">2023-10-09T08:49:04Z</dcterms:modified>
</cp:coreProperties>
</file>