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1E9"/>
    <a:srgbClr val="F4F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90" d="100"/>
          <a:sy n="90" d="100"/>
        </p:scale>
        <p:origin x="275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apinfo.ru/services/avtomobilnyj-liz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apinfo.ru/services/avtomobilnyj-liz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936977"/>
              </p:ext>
            </p:extLst>
          </p:nvPr>
        </p:nvGraphicFramePr>
        <p:xfrm>
          <a:off x="1536023" y="4500991"/>
          <a:ext cx="7362899" cy="212298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19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7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67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Модель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Кол-во</a:t>
                      </a: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тыс. шт.</a:t>
                      </a:r>
                      <a:b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янв.-сент. 2022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Кол-во, </a:t>
                      </a: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шт.</a:t>
                      </a:r>
                      <a:b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янв.-сент. 2023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янв.-сент. 2022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</a:t>
                      </a:r>
                      <a:b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янв</a:t>
                      </a:r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.-</a:t>
                      </a:r>
                      <a: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сент. </a:t>
                      </a:r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доли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HAVAL JOLION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979,7%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27,3%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GEELY COOLRAY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9 944,4%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CHERY TIGGO 4 PRO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JETTA VA3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LADA GRANTA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212,7%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CHERY TIGGO 4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30,7%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VOLKSWAGEN E-LAVIDA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CHANGAN ALSVIN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RENAULT LOGAN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-77,2%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-4,3%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OMODA C5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ТОП-10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482,1%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81,0%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69,6%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-82,4%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88,6%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-69,6%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-17,9%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681264"/>
              </p:ext>
            </p:extLst>
          </p:nvPr>
        </p:nvGraphicFramePr>
        <p:xfrm>
          <a:off x="1530388" y="2109152"/>
          <a:ext cx="7368534" cy="212298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Марка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Кол-во</a:t>
                      </a: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тыс. шт.</a:t>
                      </a:r>
                      <a:b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янв.-сент. 2022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Кол-во, </a:t>
                      </a: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шт.</a:t>
                      </a:r>
                      <a:b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янв.-сент. 2023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янв.-сент. 2022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</a:t>
                      </a:r>
                      <a:b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янв.-сент. 2023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доли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HAVAL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1 018,4%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32,6%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30,2%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GEELY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3 900,0%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CHERY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569,2%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JETTA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LADA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-22,6%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-0,4%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HYUNDAI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-78,2%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11,7%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-8,6%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VOLKSWAGEN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-89,0%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-16,5%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OMODA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CHANGAN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EXEED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642,9%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ТОП-10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80,6%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42,5%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93,5%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51,0%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-90,7%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57,5%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-51,0%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6,60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5,42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-17,9%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5273" y="1859308"/>
            <a:ext cx="72936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Топ-10 марок новых легковых  автомобилей и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LCV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, выданных в операционный лизинг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36023" y="4239381"/>
            <a:ext cx="73628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Топ-10 моделей новых легковых  автомобилей и LCV, выданных в операционный лизинг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3499" y="631728"/>
            <a:ext cx="7540464" cy="1227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 данным маркетингового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агентства НАПИ,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за три квартала 2023 г. в операционный лизинг было выдано 6,2 тыс. новых и подержанных легковых и легких коммерческих автомобилей (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LCV)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 За год  количество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выданных в лизинг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автомобилей сократилось на 8,4%. Так по итогам девяти месяцев прошлого года в операционный лизинг было выдано  6,8 тыс. новых и подержанных легковых автомобилей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LCV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. Снижение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выдачи в операционный лизинг автомобилей в текущем году произошло  за счет резкого падения выданных в лизинг  новых и подержанных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LCV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(-92,6%). В то же время количество выданных в  операционный лизинг новых и подержанных легковых автомобилей выросло на  11,1%.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2648" y="234025"/>
            <a:ext cx="702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Операционный лизинг автомобилей: итоги трех кварталов 2023 г.</a:t>
            </a:r>
          </a:p>
        </p:txBody>
      </p:sp>
    </p:spTree>
    <p:extLst>
      <p:ext uri="{BB962C8B-B14F-4D97-AF65-F5344CB8AC3E}">
        <p14:creationId xmlns:p14="http://schemas.microsoft.com/office/powerpoint/2010/main" val="21909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36023" y="4500991"/>
          <a:ext cx="7362899" cy="212298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19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7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67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Модель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Кол-во</a:t>
                      </a: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тыс. шт.</a:t>
                      </a:r>
                      <a:b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янв.-сент. 2022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Кол-во, </a:t>
                      </a: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шт.</a:t>
                      </a:r>
                      <a:b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янв.-сент. 2023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янв.-сент. 2022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</a:t>
                      </a:r>
                      <a:b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янв</a:t>
                      </a:r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.-</a:t>
                      </a:r>
                      <a: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сент. </a:t>
                      </a:r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доли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HAVAL JOLION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979,7%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27,3%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GEELY COOLRAY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9 944,4%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CHERY TIGGO 4 PRO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JETTA VA3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LADA GRANTA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212,7%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CHERY TIGGO 4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30,7%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VOLKSWAGEN E-LAVIDA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CHANGAN ALSVIN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RENAULT LOGAN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-77,2%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-4,3%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OMODA C5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ТОП-10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4,39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482,1%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81,0%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69,6%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-82,4%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88,6%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-69,6%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6429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-17,9%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980207"/>
              </p:ext>
            </p:extLst>
          </p:nvPr>
        </p:nvGraphicFramePr>
        <p:xfrm>
          <a:off x="1530388" y="1233043"/>
          <a:ext cx="2980567" cy="236682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685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Марка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Кол-во</a:t>
                      </a:r>
                      <a: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b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800" b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lang="ru-RU" sz="8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800" b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шт.,</a:t>
                      </a:r>
                      <a:br>
                        <a:rPr lang="ru-RU" sz="800" b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800" b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01-09)</a:t>
                      </a:r>
                      <a:b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2022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Кол-во</a:t>
                      </a:r>
                      <a: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b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lang="ru-RU" sz="8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800" b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шт.,</a:t>
                      </a:r>
                      <a:br>
                        <a:rPr lang="ru-RU" sz="800" b="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(01-09) </a:t>
                      </a:r>
                      <a:b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2023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Дина-</a:t>
                      </a:r>
                      <a:b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мика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Доля,</a:t>
                      </a:r>
                      <a:endParaRPr lang="ru-RU" sz="800" b="1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(01-09)</a:t>
                      </a:r>
                      <a:b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  <a:endParaRPr lang="ru-RU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Доля,</a:t>
                      </a:r>
                      <a:b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(01-09)</a:t>
                      </a:r>
                      <a:b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2023</a:t>
                      </a:r>
                      <a:endParaRPr lang="ru-RU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Дина-</a:t>
                      </a:r>
                      <a:b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8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мика</a:t>
                      </a:r>
                    </a:p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доли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HAVAL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0,16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1,77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1 018,4%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2,4%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32,6%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30,2%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GEELY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0,03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3 900,0%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0,4%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18,5%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18,1%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CHERY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0,14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0,96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569,2%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2,2%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17,7%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15,5%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JETTA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0,34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6,4%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LADA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0,43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0,34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-22,6%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6,6%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6,2%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-0,4%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HYUNDAI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0,77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0,17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-78,2%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11,7%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3,1%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-8,6%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VOLKSWAGEN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1,26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0,14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-89,0%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19,1%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2,6%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-16,5%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OMODA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0,13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2,4%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CHANGAN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0,12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2,3%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EXEED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0,01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0,10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642,9%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0,2%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1,9%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1,7%</a:t>
                      </a:r>
                      <a:endParaRPr lang="ru-RU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ТОП-10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2,80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5,07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80,6%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42,5%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93,5%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51,0%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Другие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3,79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0,35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-90,7%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57,5%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6,5%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-51,0%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6429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6,60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5,42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-17,9%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100,0%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100,0%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144" marR="7144" marT="7144" marB="0" anchor="ctr">
                    <a:solidFill>
                      <a:srgbClr val="F4F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14654" y="1448132"/>
            <a:ext cx="3041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Топ-10 марок 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новых </a:t>
            </a:r>
            <a:b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легковых автомобилей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LCV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выданных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в операционный лизинг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36023" y="4239381"/>
            <a:ext cx="73628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Топ-10 моделей новых легковых  автомобилей и LCV, выданных в операционный лизинг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8457" y="-1302548"/>
            <a:ext cx="7712395" cy="1227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 данным маркетингового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агентства НАПИ,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за три квартала 2023 г. в операционный лизинг было выдано 6,2 тыс. новых и подержанных легковых и легких коммерческих автомобилей (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LCV)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 За год  количество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выданных в лизинг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автомобилей сократилось на 8,4%. Так по итогам девяти месяцев прошлого года в операционный лизинг было выдано  6,8 тыс. новых и подержанных легковых автомобилей и 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LCV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  Снижение выдачи в операционный лизинг автомобилей в текущем году произошло  за счет резкого падения выданных в лизинг  новых и подержанных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LCV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(-92,6%). В то же время количество выданных в  операционный лизинг новых и подержанных легковых автомобилей выросло на  11,1%.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2648" y="234025"/>
            <a:ext cx="702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Операционный лизинг автомобилей: итоги трех кварталов 2023 г.</a:t>
            </a:r>
          </a:p>
        </p:txBody>
      </p:sp>
    </p:spTree>
    <p:extLst>
      <p:ext uri="{BB962C8B-B14F-4D97-AF65-F5344CB8AC3E}">
        <p14:creationId xmlns:p14="http://schemas.microsoft.com/office/powerpoint/2010/main" val="1366158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1042</Words>
  <Application>Microsoft Office PowerPoint</Application>
  <PresentationFormat>Экран (4:3)</PresentationFormat>
  <Paragraphs>408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30</cp:revision>
  <cp:lastPrinted>2023-11-02T07:10:47Z</cp:lastPrinted>
  <dcterms:created xsi:type="dcterms:W3CDTF">2022-08-09T13:01:09Z</dcterms:created>
  <dcterms:modified xsi:type="dcterms:W3CDTF">2023-11-02T11:19:35Z</dcterms:modified>
</cp:coreProperties>
</file>