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E6E6E6"/>
    <a:srgbClr val="ED6E55"/>
    <a:srgbClr val="FF781D"/>
    <a:srgbClr val="0088EE"/>
    <a:srgbClr val="5D9636"/>
    <a:srgbClr val="FF6600"/>
    <a:srgbClr val="FF832F"/>
    <a:srgbClr val="86C45C"/>
    <a:srgbClr val="EA5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/>
  </p:normalViewPr>
  <p:slideViewPr>
    <p:cSldViewPr snapToGrid="0">
      <p:cViewPr>
        <p:scale>
          <a:sx n="100" d="100"/>
          <a:sy n="100" d="100"/>
        </p:scale>
        <p:origin x="124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58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napinfo.ru/services/avtomobilnyj-liz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75461" y="286772"/>
            <a:ext cx="5795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411 тысяч автомобилей было выдано в </a:t>
            </a:r>
            <a:r>
              <a:rPr lang="ru-RU" sz="1600" b="1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финансовый лизинг</a:t>
            </a:r>
            <a:endParaRPr lang="ru-RU" sz="16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8" name="TextBox 147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810125" y="6571228"/>
            <a:ext cx="391926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+mj-lt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389445" y="788539"/>
            <a:ext cx="7581248" cy="827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По данным маркетингового </a:t>
            </a:r>
            <a:r>
              <a:rPr lang="ru-RU" sz="110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агентства НАПИ, 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 2023 году было выдано в 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финансовый лизинг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411 тыс. легковых и коммерческих автомобилей, что на  55,2% больше, чем в 2022 году. По сравнению с 2021 годом рост составил 18%. На долю легковых автомобилей пришлось 45% выданной в 2023году в финансовый лизинг автомобильной техники.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26782" y="2118161"/>
            <a:ext cx="74303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Динамика количества автомобилей в договорах финансового лизинга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684D420-468D-496E-9AB3-B6E6342BBE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6782" y="2637484"/>
            <a:ext cx="755332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7391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1735</TotalTime>
  <Words>83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162</cp:revision>
  <cp:lastPrinted>2023-06-07T08:16:06Z</cp:lastPrinted>
  <dcterms:created xsi:type="dcterms:W3CDTF">2022-08-09T13:01:09Z</dcterms:created>
  <dcterms:modified xsi:type="dcterms:W3CDTF">2024-03-12T07:53:46Z</dcterms:modified>
</cp:coreProperties>
</file>