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лушева Ольга Александровна" initials="БОА" lastIdx="1" clrIdx="0">
    <p:extLst>
      <p:ext uri="{19B8F6BF-5375-455C-9EA6-DF929625EA0E}">
        <p15:presenceInfo xmlns:p15="http://schemas.microsoft.com/office/powerpoint/2012/main" userId="Болушева Ольга Александ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FF4747"/>
    <a:srgbClr val="70AD47"/>
    <a:srgbClr val="ECECEC"/>
    <a:srgbClr val="E6E6E6"/>
    <a:srgbClr val="ED6E55"/>
    <a:srgbClr val="FF781D"/>
    <a:srgbClr val="0088EE"/>
    <a:srgbClr val="5D963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5" autoAdjust="0"/>
    <p:restoredTop sz="94660"/>
  </p:normalViewPr>
  <p:slideViewPr>
    <p:cSldViewPr snapToGrid="0">
      <p:cViewPr>
        <p:scale>
          <a:sx n="106" d="100"/>
          <a:sy n="106" d="100"/>
        </p:scale>
        <p:origin x="1098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8339-4C8B-4BE1-A0E4-1EDD43411295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331D-7C21-4B88-8FF2-BA4427CE1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257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leasingstat.ru/" TargetMode="External"/><Relationship Id="rId4" Type="http://schemas.openxmlformats.org/officeDocument/2006/relationships/hyperlink" Target="http://www.free-powerpoint-templates-desig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88C3F3C-C68F-4A3C-B482-D6E1E36B8A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7198" y="2160797"/>
            <a:ext cx="7181850" cy="4210050"/>
          </a:xfrm>
          <a:prstGeom prst="rect">
            <a:avLst/>
          </a:prstGeom>
        </p:spPr>
      </p:pic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87988" y="256854"/>
            <a:ext cx="736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Бурными темпами растет лизинг подъемной техники</a:t>
            </a:r>
          </a:p>
        </p:txBody>
      </p:sp>
      <p:sp>
        <p:nvSpPr>
          <p:cNvPr id="148" name="TextBox 147">
            <a:hlinkClick r:id="rId4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206240" y="6565124"/>
            <a:ext cx="440059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900" i="1" dirty="0">
                <a:latin typeface="+mj-lt"/>
                <a:cs typeface="Arial" panose="020B0604020202020204" pitchFamily="34" charset="0"/>
              </a:rPr>
              <a:t>Источник: </a:t>
            </a:r>
            <a:r>
              <a:rPr lang="ru-RU" sz="900" i="1" dirty="0" err="1">
                <a:latin typeface="+mj-lt"/>
                <a:cs typeface="Arial" panose="020B0604020202020204" pitchFamily="34" charset="0"/>
              </a:rPr>
              <a:t>Федресурс</a:t>
            </a:r>
            <a:r>
              <a:rPr lang="ru-RU" sz="900" i="1" dirty="0">
                <a:latin typeface="+mj-lt"/>
                <a:cs typeface="Arial" panose="020B0604020202020204" pitchFamily="34" charset="0"/>
              </a:rPr>
              <a:t>, НАПИ (Национальное Агентство Промышленной Информации)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6DB82CF0-03FF-4A77-8B47-007315A3F7B4}"/>
              </a:ext>
            </a:extLst>
          </p:cNvPr>
          <p:cNvSpPr/>
          <p:nvPr/>
        </p:nvSpPr>
        <p:spPr>
          <a:xfrm>
            <a:off x="1310238" y="777783"/>
            <a:ext cx="7647382" cy="1081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1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По данным маркетингового </a:t>
            </a:r>
            <a:r>
              <a:rPr lang="ru-RU" sz="110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агентства НАПИ, за </a:t>
            </a:r>
            <a:r>
              <a:rPr lang="ru-RU" sz="11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четыре месяца 2024 года было выдано в финансовый лизинг 18,9 тыс.  единиц специализированной техники, что на 1,2% меньше, чем в январе-апреле прошлого года. На долю дорожно-строительной техники пришлось 46,9% </a:t>
            </a:r>
            <a:r>
              <a:rPr lang="ru-RU" sz="1100" dirty="0">
                <a:latin typeface="+mj-lt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выданной в лизинг спецтехники</a:t>
            </a:r>
            <a:r>
              <a:rPr lang="ru-RU" sz="11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. Самый существенный рост наблюдался в сегменте подъемной техники (+35,2%), самое сильное снижение - в сегменте сельскохозяйственной техники (-35,9%).</a:t>
            </a:r>
            <a:endParaRPr lang="ru-RU" sz="12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31893" y="1899187"/>
            <a:ext cx="657514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1100" b="1" dirty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Спецтехника в договорах финансового лизинга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237198" y="4299523"/>
            <a:ext cx="736963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1100" b="1" dirty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Динамика количества спецтехники в договорах финансового лизинга ,тыс. шт.</a:t>
            </a:r>
          </a:p>
        </p:txBody>
      </p:sp>
    </p:spTree>
    <p:extLst>
      <p:ext uri="{BB962C8B-B14F-4D97-AF65-F5344CB8AC3E}">
        <p14:creationId xmlns:p14="http://schemas.microsoft.com/office/powerpoint/2010/main" val="38845690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1951</TotalTime>
  <Words>104</Words>
  <Application>Microsoft Office PowerPoint</Application>
  <PresentationFormat>Экран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179</cp:revision>
  <cp:lastPrinted>2024-06-07T07:30:02Z</cp:lastPrinted>
  <dcterms:created xsi:type="dcterms:W3CDTF">2022-08-09T13:01:09Z</dcterms:created>
  <dcterms:modified xsi:type="dcterms:W3CDTF">2024-06-07T09:05:46Z</dcterms:modified>
</cp:coreProperties>
</file>