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747"/>
    <a:srgbClr val="70AD47"/>
    <a:srgbClr val="ECECEC"/>
    <a:srgbClr val="E6E6E6"/>
    <a:srgbClr val="ED6E55"/>
    <a:srgbClr val="FF781D"/>
    <a:srgbClr val="0088EE"/>
    <a:srgbClr val="5D9636"/>
    <a:srgbClr val="FF6600"/>
    <a:srgbClr val="FF8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6" d="100"/>
          <a:sy n="106" d="100"/>
        </p:scale>
        <p:origin x="205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70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1" y="320616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rgbClr val="FF0000"/>
                </a:solidFill>
                <a:latin typeface="+mj-lt"/>
              </a:rPr>
              <a:t>Phenomenal growth in food industry equipment leasing</a:t>
            </a:r>
            <a:endParaRPr lang="ru-RU" sz="16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068306" y="6174533"/>
            <a:ext cx="4902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latin typeface="+mj-lt"/>
                <a:cs typeface="Arial" panose="020B0604020202020204" pitchFamily="34" charset="0"/>
              </a:rPr>
              <a:t>Source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sz="900" i="1" dirty="0">
                <a:latin typeface="+mj-lt"/>
                <a:cs typeface="Arial" panose="020B0604020202020204" pitchFamily="34" charset="0"/>
              </a:rPr>
              <a:t>Federal resource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sz="900" i="1" dirty="0" err="1">
                <a:latin typeface="+mj-lt"/>
                <a:cs typeface="Arial" panose="020B0604020202020204" pitchFamily="34" charset="0"/>
              </a:rPr>
              <a:t>NAPI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 (</a:t>
            </a:r>
            <a:r>
              <a:rPr lang="en-US" sz="900" i="1" dirty="0">
                <a:latin typeface="+mj-lt"/>
                <a:cs typeface="Arial" panose="020B0604020202020204" pitchFamily="34" charset="0"/>
              </a:rPr>
              <a:t>National Industrial Information Agency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39937" y="797668"/>
            <a:ext cx="7529254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over four months of 2024, 52.9 thousand units of equipment were issued for financial leasing, which was a 0.9% decline on January-April last year. The most significant growth took place in the 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food industry equipment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+mj-lt"/>
              </a:rPr>
              <a:t>segment (+184.5%), while the sharpest decline - in the agricultural equipment segment (-41.7%). </a:t>
            </a:r>
            <a:endParaRPr lang="ru-RU" sz="14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39936" y="2061731"/>
            <a:ext cx="75292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12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Equipment in financial leasing contracts</a:t>
            </a:r>
            <a:endParaRPr lang="ru-RU" sz="1200" b="1" dirty="0">
              <a:solidFill>
                <a:prstClr val="black"/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08C5157-F319-47FB-81C2-1D91113C55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9689" y="2508794"/>
            <a:ext cx="75723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930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1927</TotalTime>
  <Words>88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179</cp:revision>
  <cp:lastPrinted>2023-06-07T08:16:06Z</cp:lastPrinted>
  <dcterms:created xsi:type="dcterms:W3CDTF">2022-08-09T13:01:09Z</dcterms:created>
  <dcterms:modified xsi:type="dcterms:W3CDTF">2024-06-07T10:55:33Z</dcterms:modified>
</cp:coreProperties>
</file>