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3F"/>
    <a:srgbClr val="2F74B3"/>
    <a:srgbClr val="29679F"/>
    <a:srgbClr val="83BC5C"/>
    <a:srgbClr val="F0975A"/>
    <a:srgbClr val="E85E5E"/>
    <a:srgbClr val="ECECEC"/>
    <a:srgbClr val="E6E6E6"/>
    <a:srgbClr val="ED6E55"/>
    <a:srgbClr val="FF7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0" d="100"/>
          <a:sy n="100" d="100"/>
        </p:scale>
        <p:origin x="220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320616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В лизинг продается 43% </a:t>
            </a:r>
            <a:r>
              <a:rPr lang="en-US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LCV</a:t>
            </a:r>
            <a:endParaRPr lang="ru-RU" sz="16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85988" y="6427128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23311" y="659169"/>
            <a:ext cx="7529254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агентства НАПИ за четыре месяца текущего года в финансовый и операционный лизинг было выдано 19,4 тыс. новых и подержанных легких коммерческих автомобилей (</a:t>
            </a:r>
            <a:r>
              <a:rPr lang="en-US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LCV)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что на 41,8% больше чем в январе-апреле прошлого года.  На рынке новых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по итогам четырех месяцев 2024 года доля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лизинговых автомобилей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выросла до 43%, на рынке подержанных доля лизинговых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снизилась до 1,6%.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25801" y="2008552"/>
            <a:ext cx="2967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Структура рынка новых 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, тыс. шт.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91921" y="4107290"/>
            <a:ext cx="3315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Структура рынка подержанных 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, тыс. шт.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76B85F-8153-4C37-A73E-050CCFC489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0220" y="2171685"/>
            <a:ext cx="586740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15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1927</TotalTime>
  <Words>102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179</cp:revision>
  <cp:lastPrinted>2024-06-19T07:48:50Z</cp:lastPrinted>
  <dcterms:created xsi:type="dcterms:W3CDTF">2022-08-09T13:01:09Z</dcterms:created>
  <dcterms:modified xsi:type="dcterms:W3CDTF">2024-06-19T08:16:20Z</dcterms:modified>
</cp:coreProperties>
</file>