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лушева Ольга Александровна" initials="БОА" lastIdx="1" clrIdx="0">
    <p:extLst>
      <p:ext uri="{19B8F6BF-5375-455C-9EA6-DF929625EA0E}">
        <p15:presenceInfo xmlns:p15="http://schemas.microsoft.com/office/powerpoint/2012/main" userId="Болушева Ольга Александ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F3F"/>
    <a:srgbClr val="2F74B3"/>
    <a:srgbClr val="29679F"/>
    <a:srgbClr val="83BC5C"/>
    <a:srgbClr val="F0975A"/>
    <a:srgbClr val="E85E5E"/>
    <a:srgbClr val="ECECEC"/>
    <a:srgbClr val="E6E6E6"/>
    <a:srgbClr val="ED6E55"/>
    <a:srgbClr val="FF7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5" autoAdjust="0"/>
    <p:restoredTop sz="94660"/>
  </p:normalViewPr>
  <p:slideViewPr>
    <p:cSldViewPr snapToGrid="0">
      <p:cViewPr>
        <p:scale>
          <a:sx n="100" d="100"/>
          <a:sy n="100" d="100"/>
        </p:scale>
        <p:origin x="220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8339-4C8B-4BE1-A0E4-1EDD43411295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331D-7C21-4B88-8FF2-BA4427CE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hyperlink" Target="https://leasingstat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01061" y="320616"/>
            <a:ext cx="736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В лизинг продается 43% </a:t>
            </a:r>
            <a:r>
              <a:rPr lang="en-US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LCV</a:t>
            </a:r>
            <a:endParaRPr lang="ru-RU" sz="16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48" name="TextBox 147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4585988" y="6427128"/>
            <a:ext cx="43847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i="1" dirty="0">
                <a:latin typeface="+mj-lt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6DB82CF0-03FF-4A77-8B47-007315A3F7B4}"/>
              </a:ext>
            </a:extLst>
          </p:cNvPr>
          <p:cNvSpPr/>
          <p:nvPr/>
        </p:nvSpPr>
        <p:spPr>
          <a:xfrm>
            <a:off x="1323311" y="659169"/>
            <a:ext cx="7529254" cy="117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По данным маркетингового агентства НАПИ за четыре месяца текущего года в финансовый и операционный лизинг было выдано 19,4 тыс. новых и подержанных легких коммерческих автомобилей (</a:t>
            </a:r>
            <a:r>
              <a:rPr lang="en-US" sz="120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LCV)</a:t>
            </a:r>
            <a:r>
              <a:rPr lang="ru-RU" sz="120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что на 41,8% больше чем в январе-апреле прошлого года.  На рынке новых </a:t>
            </a:r>
            <a:r>
              <a:rPr lang="en-US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LCV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по итогам четырех месяцев 2024 года доля 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лизинговых автомобилей 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выросла до 43%, на рынке подержанных доля лизинговых </a:t>
            </a:r>
            <a:r>
              <a:rPr lang="en-US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LCV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снизилась до 1,6%.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325801" y="2008552"/>
            <a:ext cx="29672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b="1" dirty="0">
                <a:latin typeface="+mj-lt"/>
                <a:cs typeface="Arial" panose="020B0604020202020204" pitchFamily="34" charset="0"/>
              </a:rPr>
              <a:t>Структура рынка новых </a:t>
            </a:r>
            <a:r>
              <a:rPr lang="en-US" sz="1200" b="1" dirty="0">
                <a:latin typeface="+mj-lt"/>
                <a:cs typeface="Arial" panose="020B0604020202020204" pitchFamily="34" charset="0"/>
              </a:rPr>
              <a:t>LCV</a:t>
            </a:r>
            <a:r>
              <a:rPr lang="ru-RU" sz="1200" b="1" dirty="0">
                <a:latin typeface="+mj-lt"/>
                <a:cs typeface="Arial" panose="020B0604020202020204" pitchFamily="34" charset="0"/>
              </a:rPr>
              <a:t>, тыс. шт.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91921" y="4107290"/>
            <a:ext cx="3315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b="1" dirty="0">
                <a:latin typeface="+mj-lt"/>
                <a:cs typeface="Arial" panose="020B0604020202020204" pitchFamily="34" charset="0"/>
              </a:rPr>
              <a:t>Структура рынка подержанных </a:t>
            </a:r>
            <a:r>
              <a:rPr lang="en-US" sz="1200" b="1" dirty="0">
                <a:latin typeface="+mj-lt"/>
                <a:cs typeface="Arial" panose="020B0604020202020204" pitchFamily="34" charset="0"/>
              </a:rPr>
              <a:t>LCV</a:t>
            </a:r>
            <a:r>
              <a:rPr lang="ru-RU" sz="1200" b="1" dirty="0">
                <a:latin typeface="+mj-lt"/>
                <a:cs typeface="Arial" panose="020B0604020202020204" pitchFamily="34" charset="0"/>
              </a:rPr>
              <a:t>, тыс. шт.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76B85F-8153-4C37-A73E-050CCFC489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0220" y="2171685"/>
            <a:ext cx="586740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2156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1927</TotalTime>
  <Words>102</Words>
  <Application>Microsoft Office PowerPoint</Application>
  <PresentationFormat>Экран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179</cp:revision>
  <cp:lastPrinted>2024-06-19T07:48:50Z</cp:lastPrinted>
  <dcterms:created xsi:type="dcterms:W3CDTF">2022-08-09T13:01:09Z</dcterms:created>
  <dcterms:modified xsi:type="dcterms:W3CDTF">2024-06-19T08:16:20Z</dcterms:modified>
</cp:coreProperties>
</file>