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6F4"/>
    <a:srgbClr val="EDF0EC"/>
    <a:srgbClr val="DCE1DB"/>
    <a:srgbClr val="D4D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0" autoAdjust="0"/>
    <p:restoredTop sz="94660"/>
  </p:normalViewPr>
  <p:slideViewPr>
    <p:cSldViewPr snapToGrid="0">
      <p:cViewPr>
        <p:scale>
          <a:sx n="100" d="100"/>
          <a:sy n="100" d="100"/>
        </p:scale>
        <p:origin x="132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singstat.ru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275164" y="6279300"/>
            <a:ext cx="450075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ru-RU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Федресурс</a:t>
            </a:r>
            <a:r>
              <a:rPr lang="ru-RU" sz="800" i="1">
                <a:latin typeface="Arial" panose="020B0604020202020204" pitchFamily="34" charset="0"/>
                <a:cs typeface="Arial" panose="020B0604020202020204" pitchFamily="34" charset="0"/>
              </a:rPr>
              <a:t>, НАПИ 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/ Национальное Агентство Промышленной Информации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1829" y="695279"/>
            <a:ext cx="7669044" cy="1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ru-RU" sz="1200" b="0" i="0" dirty="0">
                <a:solidFill>
                  <a:srgbClr val="333333"/>
                </a:solidFill>
                <a:effectLst/>
                <a:latin typeface="+mj-lt"/>
              </a:rPr>
              <a:t>По данным маркетингового </a:t>
            </a:r>
            <a:r>
              <a:rPr lang="ru-RU" sz="1200" b="0" i="0">
                <a:solidFill>
                  <a:srgbClr val="333333"/>
                </a:solidFill>
                <a:effectLst/>
                <a:latin typeface="+mj-lt"/>
              </a:rPr>
              <a:t>агентства НАПИ, </a:t>
            </a:r>
            <a:r>
              <a:rPr lang="ru-RU" sz="1200" b="0" i="0" dirty="0">
                <a:solidFill>
                  <a:srgbClr val="333333"/>
                </a:solidFill>
                <a:effectLst/>
                <a:latin typeface="+mj-lt"/>
              </a:rPr>
              <a:t>в январе-мае 2024 года в лизинг было выдано 18,9 тыс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. новых и подержанных  прицепов и полуприцепов, что на 22,5% больше, чем годом ранее. </a:t>
            </a:r>
            <a:r>
              <a:rPr lang="en-US" sz="12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 Доля лизинга  в продажах новой и подержанной прицепной техники достигла 34,5%, в 26 регионах эта доля была еще выше. Лидерами по доле </a:t>
            </a:r>
            <a:r>
              <a:rPr lang="ru-RU" sz="1200" dirty="0">
                <a:solidFill>
                  <a:srgbClr val="333333"/>
                </a:solidFill>
                <a:latin typeface="+mj-lt"/>
                <a:hlinkClick r:id="rId3"/>
              </a:rPr>
              <a:t>лизинговых прицепов и полуприцепов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стали Республика Татарстан, Нижегородская и Рязанская области, где более половины новых и подержанных прицепов и полуприцепов были проданы с помощью лизинга.</a:t>
            </a:r>
            <a:endParaRPr lang="ru-RU" sz="1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6276" y="293908"/>
            <a:ext cx="7396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FF0000"/>
                </a:solidFill>
                <a:latin typeface="+mj-lt"/>
              </a:rPr>
              <a:t>В трех регионах более половины прицепов продано с помощью лизинга</a:t>
            </a:r>
          </a:p>
        </p:txBody>
      </p:sp>
      <p:sp>
        <p:nvSpPr>
          <p:cNvPr id="9" name="TextBox 8">
            <a:hlinkClick r:id="rId2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901361" y="1966385"/>
            <a:ext cx="6645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200" b="1" dirty="0">
                <a:latin typeface="+mj-lt"/>
                <a:cs typeface="Arial" panose="020B0604020202020204" pitchFamily="34" charset="0"/>
              </a:rPr>
              <a:t>ТОП-10 регионов по доле лизинговых прицепов и полуприцепов в продажах в январе-мае 2024 г.</a:t>
            </a:r>
            <a:endParaRPr lang="ko-KR" altLang="en-US" sz="1200" b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B703F2C-8328-4DF5-BD4F-41E1685E10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3112" y="2371339"/>
            <a:ext cx="5610225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121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29</cp:revision>
  <dcterms:created xsi:type="dcterms:W3CDTF">2022-08-09T13:01:09Z</dcterms:created>
  <dcterms:modified xsi:type="dcterms:W3CDTF">2024-07-12T08:20:56Z</dcterms:modified>
</cp:coreProperties>
</file>