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253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avtomobilnaya-statistika/avtomobilnaya-statistika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s://leasingsta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3881583" y="6358790"/>
            <a:ext cx="49369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ru-RU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Федресурс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, НАПИ / Национальное Агентство Промышленной Информации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4504" y="2331495"/>
            <a:ext cx="746405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ТОП-10 выданных в лизинг новых и подержанных легковых автомобилей</a:t>
            </a:r>
          </a:p>
        </p:txBody>
      </p:sp>
      <p:sp>
        <p:nvSpPr>
          <p:cNvPr id="8" name="TextBox 7">
            <a:hlinkClick r:id="rId3"/>
          </p:cNvPr>
          <p:cNvSpPr txBox="1"/>
          <p:nvPr/>
        </p:nvSpPr>
        <p:spPr>
          <a:xfrm>
            <a:off x="1354505" y="283766"/>
            <a:ext cx="7617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0" u="none" strike="noStrike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VOLKSWAGEN</a:t>
            </a:r>
            <a:r>
              <a:rPr lang="ru-RU" sz="1600" i="0" u="none" strike="noStrike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вошел в десятку выдаваемых в лизинг автомобилей 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E5896C4D-86DD-43CD-95A0-A82A6AC1F905}"/>
              </a:ext>
            </a:extLst>
          </p:cNvPr>
          <p:cNvSpPr txBox="1">
            <a:spLocks/>
          </p:cNvSpPr>
          <p:nvPr/>
        </p:nvSpPr>
        <p:spPr>
          <a:xfrm>
            <a:off x="1416106" y="696083"/>
            <a:ext cx="7555960" cy="1411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sz="1200" dirty="0">
                <a:latin typeface="+mj-lt"/>
                <a:cs typeface="Arial" panose="020B0604020202020204" pitchFamily="34" charset="0"/>
              </a:rPr>
              <a:t>Маркетинговое агентство НАПИ проанализировало поставки новых и подержанных легковых автомобилей в </a:t>
            </a:r>
            <a:r>
              <a:rPr lang="ru-RU" sz="1200" dirty="0">
                <a:latin typeface="+mj-lt"/>
                <a:cs typeface="Arial" panose="020B0604020202020204" pitchFamily="34" charset="0"/>
                <a:hlinkClick r:id="rId4"/>
              </a:rPr>
              <a:t>финансовый и операционный лизинг</a:t>
            </a:r>
            <a:r>
              <a:rPr lang="ru-RU" sz="1200" dirty="0">
                <a:latin typeface="+mj-lt"/>
                <a:cs typeface="Arial" panose="020B0604020202020204" pitchFamily="34" charset="0"/>
              </a:rPr>
              <a:t>. За пять месяцев 2024 года в лизинг было выдано 82,7 тыс. легковых автомобилей, что на 13,4% больше, чем по итогам января-мая прошлого года. Наибольший объем выданных в лизинг автомобилей ожидаемо пришелся на марку 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LADA</a:t>
            </a:r>
            <a:r>
              <a:rPr lang="ru-RU" sz="1200" dirty="0">
                <a:latin typeface="+mj-lt"/>
                <a:cs typeface="Arial" panose="020B0604020202020204" pitchFamily="34" charset="0"/>
              </a:rPr>
              <a:t>. В десятку лидеров вошел и </a:t>
            </a:r>
            <a:r>
              <a:rPr lang="en-US" sz="1200" b="0" i="0" u="none" strike="noStrike" kern="1200" dirty="0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VOLKSWAGEN</a:t>
            </a:r>
            <a:r>
              <a:rPr lang="ru-RU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1200" b="0" i="0" u="none" strike="noStrike" kern="1200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 </a:t>
            </a:r>
            <a:r>
              <a:rPr lang="ru-RU" sz="1200" b="0" i="0" u="none" strike="noStrike" kern="1200" dirty="0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за счет выданных в лизинг подержанных автомобилей этого бренда</a:t>
            </a:r>
            <a:r>
              <a:rPr lang="ru-RU" sz="1200" b="0" i="0" u="none" strike="noStrike" kern="1200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. </a:t>
            </a:r>
            <a:endParaRPr lang="ru-RU" sz="1200" dirty="0">
              <a:latin typeface="+mj-lt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C2997CC-D99E-43E7-94A4-3E7061D169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6106" y="2633383"/>
            <a:ext cx="748665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17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99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29</cp:revision>
  <cp:lastPrinted>2024-07-11T10:11:34Z</cp:lastPrinted>
  <dcterms:created xsi:type="dcterms:W3CDTF">2022-08-09T13:01:09Z</dcterms:created>
  <dcterms:modified xsi:type="dcterms:W3CDTF">2024-07-11T10:35:13Z</dcterms:modified>
</cp:coreProperties>
</file>