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3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6A61"/>
    <a:srgbClr val="93C571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0" autoAdjust="0"/>
    <p:restoredTop sz="94660"/>
  </p:normalViewPr>
  <p:slideViewPr>
    <p:cSldViewPr snapToGrid="0">
      <p:cViewPr>
        <p:scale>
          <a:sx n="100" d="100"/>
          <a:sy n="100" d="100"/>
        </p:scale>
        <p:origin x="2652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A8DD9-0EF1-412C-8B74-F5DA765397CD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23256-DC2F-407B-A3DC-55A68926A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leasingstat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82CD514E-C8E4-4036-9391-11F4C4FF73E2}"/>
              </a:ext>
            </a:extLst>
          </p:cNvPr>
          <p:cNvSpPr/>
          <p:nvPr/>
        </p:nvSpPr>
        <p:spPr>
          <a:xfrm>
            <a:off x="1308642" y="2635888"/>
            <a:ext cx="756495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Динамика количества автомобилей в договорах </a:t>
            </a:r>
            <a: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  <a:t>лизинга*, тыс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. шт.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722A3E-F621-42D6-8B12-28201C68384D}"/>
              </a:ext>
            </a:extLst>
          </p:cNvPr>
          <p:cNvSpPr txBox="1"/>
          <p:nvPr/>
        </p:nvSpPr>
        <p:spPr>
          <a:xfrm>
            <a:off x="498895" y="6258835"/>
            <a:ext cx="43107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>
                <a:latin typeface="+mj-lt"/>
              </a:rPr>
              <a:t>* финансовый </a:t>
            </a:r>
            <a:r>
              <a:rPr lang="ru-RU" sz="1000" i="1" dirty="0">
                <a:latin typeface="+mj-lt"/>
              </a:rPr>
              <a:t>и операционный лизинг новых и подержанных автомобилей</a:t>
            </a:r>
          </a:p>
        </p:txBody>
      </p: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E33E456F-9EA3-44FF-B689-25463FEC819A}"/>
              </a:ext>
            </a:extLst>
          </p:cNvPr>
          <p:cNvSpPr txBox="1">
            <a:spLocks/>
          </p:cNvSpPr>
          <p:nvPr/>
        </p:nvSpPr>
        <p:spPr>
          <a:xfrm>
            <a:off x="1564833" y="259826"/>
            <a:ext cx="7214978" cy="34042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Автомобильный лизинг: итоги десяти месяцев 2024 года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8BCCF6-9B0B-496A-9290-CBD119C25B9B}"/>
              </a:ext>
            </a:extLst>
          </p:cNvPr>
          <p:cNvSpPr txBox="1"/>
          <p:nvPr/>
        </p:nvSpPr>
        <p:spPr>
          <a:xfrm>
            <a:off x="1389845" y="640087"/>
            <a:ext cx="7564954" cy="1725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+mj-lt"/>
              </a:rPr>
              <a:t>Маркетинговое агентство НАПИ проанализировало поставки в лизинг* новых и подержанных автомобилей за десять месяцев 2024 года. По сравнению с январем-октябрем 2023 года  </a:t>
            </a:r>
            <a:r>
              <a:rPr lang="ru-RU" sz="1200" dirty="0">
                <a:latin typeface="+mj-lt"/>
                <a:hlinkClick r:id="rId2"/>
              </a:rPr>
              <a:t>автомобильный лизинг </a:t>
            </a:r>
            <a:r>
              <a:rPr lang="ru-RU" sz="1200" dirty="0">
                <a:latin typeface="+mj-lt"/>
              </a:rPr>
              <a:t>вырос на 10,5%. За десять месяцев текущего года в лизинг было поставлено 371,3 тыс. автомобилей против 335,9 тыс. годом </a:t>
            </a:r>
            <a:r>
              <a:rPr lang="ru-RU" sz="1200">
                <a:latin typeface="+mj-lt"/>
              </a:rPr>
              <a:t>ранее. В </a:t>
            </a:r>
            <a:r>
              <a:rPr lang="ru-RU" sz="1200" dirty="0">
                <a:latin typeface="+mj-lt"/>
              </a:rPr>
              <a:t>2024 году сократилась выдача в лизинг грузовых автомобилей и автобусов, все остальные сегменты выросли. </a:t>
            </a:r>
            <a:r>
              <a:rPr lang="ru-RU" sz="1200" dirty="0">
                <a:latin typeface="+mj-lt"/>
                <a:hlinkClick r:id="rId2"/>
              </a:rPr>
              <a:t>Выдача в лизинг </a:t>
            </a:r>
            <a:r>
              <a:rPr lang="ru-RU" sz="1200" dirty="0">
                <a:latin typeface="+mj-lt"/>
              </a:rPr>
              <a:t>легковых автомобилей выросла почти на 34%. На долю легковых автомобилей пришлось 49% автомобильного лизинга.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183" y="3098059"/>
            <a:ext cx="7487412" cy="316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549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115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79030</cp:lastModifiedBy>
  <cp:revision>18</cp:revision>
  <dcterms:created xsi:type="dcterms:W3CDTF">2022-08-09T13:01:09Z</dcterms:created>
  <dcterms:modified xsi:type="dcterms:W3CDTF">2024-11-26T07:06:39Z</dcterms:modified>
</cp:coreProperties>
</file>