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13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6A61"/>
    <a:srgbClr val="93C571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80" autoAdjust="0"/>
    <p:restoredTop sz="94660"/>
  </p:normalViewPr>
  <p:slideViewPr>
    <p:cSldViewPr snapToGrid="0">
      <p:cViewPr>
        <p:scale>
          <a:sx n="100" d="100"/>
          <a:sy n="100" d="100"/>
        </p:scale>
        <p:origin x="2652" y="14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4A8DD9-0EF1-412C-8B74-F5DA765397CD}" type="datetimeFigureOut">
              <a:rPr lang="ru-RU" smtClean="0"/>
              <a:t>26.11.2024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223256-DC2F-407B-A3DC-55A68926AC6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2051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9003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0294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321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344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92166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67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155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3429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8237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997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1163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3D5989-14C6-404C-8A65-40B5B34DAE63}" type="datetimeFigureOut">
              <a:rPr lang="en-US" smtClean="0"/>
              <a:t>11/26/2024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DA2F48-50C3-457A-8AE0-18D3E6A1B6D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696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hyperlink" Target="https://leasingstat.ru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82CD514E-C8E4-4036-9391-11F4C4FF73E2}"/>
              </a:ext>
            </a:extLst>
          </p:cNvPr>
          <p:cNvSpPr/>
          <p:nvPr/>
        </p:nvSpPr>
        <p:spPr>
          <a:xfrm>
            <a:off x="1308642" y="2635888"/>
            <a:ext cx="7564953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685800">
              <a:defRPr/>
            </a:pP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Динамика количества автомобилей в договорах </a:t>
            </a:r>
            <a:r>
              <a:rPr lang="ru-RU" sz="1050" b="1">
                <a:latin typeface="Arial" panose="020B0604020202020204" pitchFamily="34" charset="0"/>
                <a:cs typeface="Arial" panose="020B0604020202020204" pitchFamily="34" charset="0"/>
              </a:rPr>
              <a:t>лизинга*, тыс</a:t>
            </a:r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. шт.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9722A3E-F621-42D6-8B12-28201C68384D}"/>
              </a:ext>
            </a:extLst>
          </p:cNvPr>
          <p:cNvSpPr txBox="1"/>
          <p:nvPr/>
        </p:nvSpPr>
        <p:spPr>
          <a:xfrm>
            <a:off x="498895" y="6258835"/>
            <a:ext cx="43107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000" i="1">
                <a:latin typeface="+mj-lt"/>
              </a:rPr>
              <a:t>* финансовый </a:t>
            </a:r>
            <a:r>
              <a:rPr lang="ru-RU" sz="1000" i="1" dirty="0">
                <a:latin typeface="+mj-lt"/>
              </a:rPr>
              <a:t>и операционный лизинг новых и подержанных автомобилей</a:t>
            </a:r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id="{E33E456F-9EA3-44FF-B689-25463FEC819A}"/>
              </a:ext>
            </a:extLst>
          </p:cNvPr>
          <p:cNvSpPr txBox="1">
            <a:spLocks/>
          </p:cNvSpPr>
          <p:nvPr/>
        </p:nvSpPr>
        <p:spPr>
          <a:xfrm>
            <a:off x="1564833" y="259826"/>
            <a:ext cx="7214978" cy="340429"/>
          </a:xfrm>
          <a:prstGeom prst="rect">
            <a:avLst/>
          </a:prstGeom>
        </p:spPr>
        <p:txBody>
          <a:bodyPr vert="horz" lIns="68580" tIns="34290" rIns="68580" bIns="3429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6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Автомобильный лизинг: итоги десяти месяцев 2024 года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A8BCCF6-9B0B-496A-9290-CBD119C25B9B}"/>
              </a:ext>
            </a:extLst>
          </p:cNvPr>
          <p:cNvSpPr txBox="1"/>
          <p:nvPr/>
        </p:nvSpPr>
        <p:spPr>
          <a:xfrm>
            <a:off x="1389845" y="640087"/>
            <a:ext cx="7564954" cy="17257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200" dirty="0">
                <a:latin typeface="+mj-lt"/>
              </a:rPr>
              <a:t>Маркетинговое агентство НАПИ проанализировало поставки в лизинг* новых и подержанных автомобилей за десять месяцев 2024 года. По сравнению с январем-октябрем 2023 года  </a:t>
            </a:r>
            <a:r>
              <a:rPr lang="ru-RU" sz="1200" dirty="0">
                <a:latin typeface="+mj-lt"/>
                <a:hlinkClick r:id="rId2"/>
              </a:rPr>
              <a:t>автомобильный лизинг </a:t>
            </a:r>
            <a:r>
              <a:rPr lang="ru-RU" sz="1200" dirty="0">
                <a:latin typeface="+mj-lt"/>
              </a:rPr>
              <a:t>вырос на 10,5%. За десять месяцев текущего года в лизинг было поставлено 371,3 тыс. автомобилей против 335,9 тыс. годом </a:t>
            </a:r>
            <a:r>
              <a:rPr lang="ru-RU" sz="1200">
                <a:latin typeface="+mj-lt"/>
              </a:rPr>
              <a:t>ранее. В </a:t>
            </a:r>
            <a:r>
              <a:rPr lang="ru-RU" sz="1200" dirty="0">
                <a:latin typeface="+mj-lt"/>
              </a:rPr>
              <a:t>2024 году сократилась выдача в лизинг грузовых автомобилей и автобусов, все остальные сегменты выросли. </a:t>
            </a:r>
            <a:r>
              <a:rPr lang="ru-RU" sz="1200" dirty="0">
                <a:latin typeface="+mj-lt"/>
                <a:hlinkClick r:id="rId2"/>
              </a:rPr>
              <a:t>Выдача в лизинг </a:t>
            </a:r>
            <a:r>
              <a:rPr lang="ru-RU" sz="1200" dirty="0">
                <a:latin typeface="+mj-lt"/>
              </a:rPr>
              <a:t>легковых автомобилей выросла почти на 34%. На долю легковых автомобилей пришлось 49% автомобильного лизинга.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86183" y="3098059"/>
            <a:ext cx="7487412" cy="31607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254981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125</TotalTime>
  <Words>115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Болушева Ольга Александровна</dc:creator>
  <cp:lastModifiedBy>79030</cp:lastModifiedBy>
  <cp:revision>18</cp:revision>
  <dcterms:created xsi:type="dcterms:W3CDTF">2022-08-09T13:01:09Z</dcterms:created>
  <dcterms:modified xsi:type="dcterms:W3CDTF">2024-11-26T07:06:39Z</dcterms:modified>
</cp:coreProperties>
</file>