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09" autoAdjust="0"/>
    <p:restoredTop sz="94660"/>
  </p:normalViewPr>
  <p:slideViewPr>
    <p:cSldViewPr snapToGrid="0">
      <p:cViewPr>
        <p:scale>
          <a:sx n="100" d="100"/>
          <a:sy n="100" d="100"/>
        </p:scale>
        <p:origin x="218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singstat.ru/" TargetMode="Externa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>
            <a:hlinkClick r:id="rId2"/>
            <a:extLst>
              <a:ext uri="{FF2B5EF4-FFF2-40B4-BE49-F238E27FC236}">
                <a16:creationId xmlns:a16="http://schemas.microsoft.com/office/drawing/2014/main" id="{CBCFBD78-F930-41BB-8450-6CCA5ADD029E}"/>
              </a:ext>
            </a:extLst>
          </p:cNvPr>
          <p:cNvSpPr txBox="1"/>
          <p:nvPr/>
        </p:nvSpPr>
        <p:spPr>
          <a:xfrm>
            <a:off x="4860492" y="6248539"/>
            <a:ext cx="39871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/ Национальное Агентство Промышленной Информации</a:t>
            </a:r>
            <a:endParaRPr lang="ko-KR" altLang="en-US" sz="8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8250AB-0922-4005-8033-5F130DE6DC5D}"/>
              </a:ext>
            </a:extLst>
          </p:cNvPr>
          <p:cNvSpPr txBox="1"/>
          <p:nvPr/>
        </p:nvSpPr>
        <p:spPr>
          <a:xfrm>
            <a:off x="1507044" y="2116118"/>
            <a:ext cx="73677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Поставки в лизинг  новых прицепов и полуприцепов по регионам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30DEBC-9A0F-4DD2-9CF9-5592BFE764C6}"/>
              </a:ext>
            </a:extLst>
          </p:cNvPr>
          <p:cNvSpPr txBox="1"/>
          <p:nvPr/>
        </p:nvSpPr>
        <p:spPr>
          <a:xfrm>
            <a:off x="1437232" y="728943"/>
            <a:ext cx="7507421" cy="117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 dirty="0">
                <a:latin typeface="+mj-lt"/>
              </a:rPr>
              <a:t>По данным маркетингового </a:t>
            </a:r>
            <a:r>
              <a:rPr lang="ru-RU" sz="1200">
                <a:latin typeface="+mj-lt"/>
              </a:rPr>
              <a:t>агентства НАПИ, </a:t>
            </a:r>
            <a:r>
              <a:rPr lang="ru-RU" sz="1200" dirty="0">
                <a:latin typeface="+mj-lt"/>
              </a:rPr>
              <a:t>за девять месяцев 2024 года  было выдано в лизинг 25,7 тыс. новых прицепов и полуприцепов, что на 13,1% больше, чем годом ранее.</a:t>
            </a:r>
            <a:r>
              <a:rPr lang="en-US" sz="1200" dirty="0">
                <a:latin typeface="+mj-lt"/>
              </a:rPr>
              <a:t>  </a:t>
            </a:r>
            <a:r>
              <a:rPr lang="ru-RU" sz="1200" dirty="0">
                <a:latin typeface="+mj-lt"/>
              </a:rPr>
              <a:t>Самым крупным региональным рынком стала Московская область, на долю которой пришлось 11,5% выданной </a:t>
            </a:r>
            <a:r>
              <a:rPr lang="ru-RU" sz="1200" dirty="0">
                <a:latin typeface="+mj-lt"/>
                <a:hlinkClick r:id="rId3"/>
              </a:rPr>
              <a:t>в лизинг новой прицепной техники.</a:t>
            </a:r>
            <a:r>
              <a:rPr lang="ru-RU" sz="1200" dirty="0">
                <a:latin typeface="+mj-lt"/>
              </a:rPr>
              <a:t>. Всего же на долю десяти крупнейших регионов пришлось 53,9% выданных в лизинг новых прицепов и полуприцепов.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F7D0BA-7DBC-44E6-A9E6-58B3037E3E1F}"/>
              </a:ext>
            </a:extLst>
          </p:cNvPr>
          <p:cNvSpPr txBox="1"/>
          <p:nvPr/>
        </p:nvSpPr>
        <p:spPr>
          <a:xfrm>
            <a:off x="1714741" y="282667"/>
            <a:ext cx="71601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Больше половины прицепов выдается в лизинг в </a:t>
            </a:r>
            <a:r>
              <a:rPr lang="ru-RU" sz="1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регионах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9686F30-CDB8-40A1-B56F-0B5251FD82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7233" y="2362339"/>
            <a:ext cx="741045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</TotalTime>
  <Words>98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25</cp:revision>
  <dcterms:created xsi:type="dcterms:W3CDTF">2022-08-09T13:01:09Z</dcterms:created>
  <dcterms:modified xsi:type="dcterms:W3CDTF">2024-11-13T08:31:15Z</dcterms:modified>
</cp:coreProperties>
</file>