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26A"/>
    <a:srgbClr val="FFD5D6"/>
    <a:srgbClr val="FF9FA1"/>
    <a:srgbClr val="FF7C80"/>
    <a:srgbClr val="FFF3FA"/>
    <a:srgbClr val="FEE2F3"/>
    <a:srgbClr val="FDE3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4660"/>
  </p:normalViewPr>
  <p:slideViewPr>
    <p:cSldViewPr snapToGrid="0">
      <p:cViewPr>
        <p:scale>
          <a:sx n="100" d="100"/>
          <a:sy n="100" d="100"/>
        </p:scale>
        <p:origin x="21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47CAB94-90AE-4770-9DC1-7E833A816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74" y="1791859"/>
            <a:ext cx="7762875" cy="4581525"/>
          </a:xfrm>
          <a:prstGeom prst="rect">
            <a:avLst/>
          </a:prstGeom>
        </p:spPr>
      </p:pic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590512" y="6578260"/>
            <a:ext cx="398719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8250AB-0922-4005-8033-5F130DE6DC5D}"/>
              </a:ext>
            </a:extLst>
          </p:cNvPr>
          <p:cNvSpPr txBox="1"/>
          <p:nvPr/>
        </p:nvSpPr>
        <p:spPr>
          <a:xfrm>
            <a:off x="1592616" y="4528950"/>
            <a:ext cx="6426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Поставки  новых электромобилей </a:t>
            </a:r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в лизинг *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0DEBC-9A0F-4DD2-9CF9-5592BFE764C6}"/>
              </a:ext>
            </a:extLst>
          </p:cNvPr>
          <p:cNvSpPr txBox="1"/>
          <p:nvPr/>
        </p:nvSpPr>
        <p:spPr>
          <a:xfrm>
            <a:off x="1377412" y="676865"/>
            <a:ext cx="7671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</a:rPr>
              <a:t>за девять месяцев 2024 года было выдано в </a:t>
            </a:r>
            <a:r>
              <a:rPr lang="ru-RU" sz="1200">
                <a:latin typeface="+mj-lt"/>
                <a:hlinkClick r:id="rId4"/>
              </a:rPr>
              <a:t>финансовый </a:t>
            </a:r>
            <a:r>
              <a:rPr lang="en-US" sz="1200">
                <a:latin typeface="+mj-lt"/>
                <a:hlinkClick r:id="rId4"/>
              </a:rPr>
              <a:t> </a:t>
            </a:r>
            <a:r>
              <a:rPr lang="ru-RU" sz="1200">
                <a:latin typeface="+mj-lt"/>
                <a:hlinkClick r:id="rId4"/>
              </a:rPr>
              <a:t>и</a:t>
            </a:r>
            <a:r>
              <a:rPr lang="en-US" sz="1200">
                <a:latin typeface="+mj-lt"/>
                <a:hlinkClick r:id="rId4"/>
              </a:rPr>
              <a:t> </a:t>
            </a:r>
            <a:r>
              <a:rPr lang="ru-RU" sz="1200">
                <a:latin typeface="+mj-lt"/>
                <a:hlinkClick r:id="rId4"/>
              </a:rPr>
              <a:t>операционный </a:t>
            </a:r>
            <a:r>
              <a:rPr lang="ru-RU" sz="1200" dirty="0">
                <a:latin typeface="+mj-lt"/>
                <a:hlinkClick r:id="rId4"/>
              </a:rPr>
              <a:t>лизинг</a:t>
            </a:r>
            <a:r>
              <a:rPr lang="ru-RU" sz="1200" dirty="0">
                <a:latin typeface="+mj-lt"/>
              </a:rPr>
              <a:t> 1,68 тыс. новых электромобилей, что на  17,2% больше чем годом ранее. Тем не менее доля лизинговых электромобилей на рынке сократилась на 4,8% за счет более быстрого роста продаж электромобилей с помощью иных форм финансирования (+70,9%).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7D0BA-7DBC-44E6-A9E6-58B3037E3E1F}"/>
              </a:ext>
            </a:extLst>
          </p:cNvPr>
          <p:cNvSpPr txBox="1"/>
          <p:nvPr/>
        </p:nvSpPr>
        <p:spPr>
          <a:xfrm>
            <a:off x="1704609" y="279740"/>
            <a:ext cx="7160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электромобилей продается в лизинг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C82E19-F8C2-473C-819D-D25B25AAC87C}"/>
              </a:ext>
            </a:extLst>
          </p:cNvPr>
          <p:cNvSpPr txBox="1"/>
          <p:nvPr/>
        </p:nvSpPr>
        <p:spPr>
          <a:xfrm>
            <a:off x="3181350" y="1664901"/>
            <a:ext cx="30670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электромобилей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1B258-209F-43D4-BAC8-EE32ECE15089}"/>
              </a:ext>
            </a:extLst>
          </p:cNvPr>
          <p:cNvSpPr txBox="1"/>
          <p:nvPr/>
        </p:nvSpPr>
        <p:spPr>
          <a:xfrm>
            <a:off x="1377412" y="6347428"/>
            <a:ext cx="20457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>
                <a:latin typeface="+mj-lt"/>
              </a:rPr>
              <a:t>* финансовый </a:t>
            </a:r>
            <a:r>
              <a:rPr lang="ru-RU" sz="900" i="1" dirty="0">
                <a:latin typeface="+mj-lt"/>
              </a:rPr>
              <a:t>и операционный лизинг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87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40</cp:revision>
  <cp:lastPrinted>2024-11-01T07:49:52Z</cp:lastPrinted>
  <dcterms:created xsi:type="dcterms:W3CDTF">2022-08-09T13:01:09Z</dcterms:created>
  <dcterms:modified xsi:type="dcterms:W3CDTF">2024-11-01T08:48:50Z</dcterms:modified>
</cp:coreProperties>
</file>