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4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олушева Ольга Александровна" initials="БОА" lastIdx="1" clrIdx="0">
    <p:extLst>
      <p:ext uri="{19B8F6BF-5375-455C-9EA6-DF929625EA0E}">
        <p15:presenceInfo xmlns:p15="http://schemas.microsoft.com/office/powerpoint/2012/main" userId="Болушева Ольга Александров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AE73"/>
    <a:srgbClr val="5DCFC3"/>
    <a:srgbClr val="FF3F3F"/>
    <a:srgbClr val="2F74B3"/>
    <a:srgbClr val="29679F"/>
    <a:srgbClr val="83BC5C"/>
    <a:srgbClr val="F0975A"/>
    <a:srgbClr val="E85E5E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7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8339-4C8B-4BE1-A0E4-1EDD43411295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3331D-7C21-4B88-8FF2-BA4427CE1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495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0559-0E80-413A-B00B-B373D6B0840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563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hyperlink" Target="https://leasingstat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Дуга 8">
            <a:extLst>
              <a:ext uri="{FF2B5EF4-FFF2-40B4-BE49-F238E27FC236}">
                <a16:creationId xmlns:a16="http://schemas.microsoft.com/office/drawing/2014/main" id="{CB0135B1-5800-1644-B1D0-3916A0603561}"/>
              </a:ext>
            </a:extLst>
          </p:cNvPr>
          <p:cNvSpPr/>
          <p:nvPr/>
        </p:nvSpPr>
        <p:spPr>
          <a:xfrm>
            <a:off x="923193" y="-877033"/>
            <a:ext cx="34289" cy="79131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ru-RU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20736" y="244350"/>
            <a:ext cx="7369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Лизинг подержанных легковых автомобилей упал на 35%</a:t>
            </a:r>
          </a:p>
        </p:txBody>
      </p:sp>
      <p:sp>
        <p:nvSpPr>
          <p:cNvPr id="148" name="TextBox 147">
            <a:hlinkClick r:id="rId3"/>
            <a:extLst>
              <a:ext uri="{FF2B5EF4-FFF2-40B4-BE49-F238E27FC236}">
                <a16:creationId xmlns:a16="http://schemas.microsoft.com/office/drawing/2014/main" id="{367F19FD-A728-244F-A721-C32F573A2B6C}"/>
              </a:ext>
            </a:extLst>
          </p:cNvPr>
          <p:cNvSpPr txBox="1"/>
          <p:nvPr/>
        </p:nvSpPr>
        <p:spPr>
          <a:xfrm>
            <a:off x="5022181" y="6022201"/>
            <a:ext cx="3868854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900" i="1" dirty="0">
                <a:latin typeface="+mj-lt"/>
                <a:cs typeface="Arial" panose="020B0604020202020204" pitchFamily="34" charset="0"/>
              </a:rPr>
              <a:t>Источник: НАПИ (Национальное Агентство Промышленной Информации)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6DB82CF0-03FF-4A77-8B47-007315A3F7B4}"/>
              </a:ext>
            </a:extLst>
          </p:cNvPr>
          <p:cNvSpPr/>
          <p:nvPr/>
        </p:nvSpPr>
        <p:spPr>
          <a:xfrm>
            <a:off x="1331278" y="720383"/>
            <a:ext cx="7719609" cy="1589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10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По </a:t>
            </a:r>
            <a:r>
              <a:rPr lang="ru-RU" sz="11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данным маркетингового </a:t>
            </a:r>
            <a:r>
              <a:rPr lang="ru-RU" sz="110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агентства НАПИ, </a:t>
            </a:r>
            <a:r>
              <a:rPr lang="ru-RU" sz="11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за одиннадцать месяцев 2024 года  было выдано </a:t>
            </a:r>
            <a:r>
              <a:rPr lang="ru-RU" sz="1100" dirty="0">
                <a:latin typeface="+mj-lt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в финансовый и операционный лизинг</a:t>
            </a:r>
            <a:r>
              <a:rPr lang="ru-RU" sz="11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177,2 тыс.  новых легковых автомобилей, что на 13,4% больше, чем годом ранее. Продажи новых легковых автомобилей корпоративным клиентам выросли на 19,2%, как результат доля лизинговых автомобилей немного сократилась. Тем не менее, две трети новых  легковых автомобилей были приобретены корпоративными клиентами с помощью лизинга. </a:t>
            </a:r>
            <a:r>
              <a:rPr lang="ru-RU" sz="1100" dirty="0">
                <a:latin typeface="+mj-lt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Лизинг подержанных легковых автомобилей </a:t>
            </a:r>
            <a:r>
              <a:rPr lang="ru-RU" sz="11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в текущем году сократился на 34,9%, только четверть подержанных легковых автомобилей приобреталась клиентами с помощью лизинга. 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E3C95AD-30FA-47ED-94D5-2CEB7B98D7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7482" y="2584943"/>
            <a:ext cx="8210550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2649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2057</TotalTime>
  <Words>110</Words>
  <Application>Microsoft Office PowerPoint</Application>
  <PresentationFormat>Экран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207</cp:revision>
  <cp:lastPrinted>2024-08-29T07:47:20Z</cp:lastPrinted>
  <dcterms:created xsi:type="dcterms:W3CDTF">2022-08-09T13:01:09Z</dcterms:created>
  <dcterms:modified xsi:type="dcterms:W3CDTF">2024-12-27T08:54:38Z</dcterms:modified>
</cp:coreProperties>
</file>