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AE73"/>
    <a:srgbClr val="5DCFC3"/>
    <a:srgbClr val="FF3F3F"/>
    <a:srgbClr val="2F74B3"/>
    <a:srgbClr val="29679F"/>
    <a:srgbClr val="83BC5C"/>
    <a:srgbClr val="F0975A"/>
    <a:srgbClr val="E85E5E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7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56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s://leasingsta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20736" y="244350"/>
            <a:ext cx="736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 подержанных легковых автомобилей упал на 35%</a:t>
            </a:r>
          </a:p>
        </p:txBody>
      </p:sp>
      <p:sp>
        <p:nvSpPr>
          <p:cNvPr id="148" name="TextBox 147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5022181" y="6022201"/>
            <a:ext cx="3868854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+mj-lt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DB82CF0-03FF-4A77-8B47-007315A3F7B4}"/>
              </a:ext>
            </a:extLst>
          </p:cNvPr>
          <p:cNvSpPr/>
          <p:nvPr/>
        </p:nvSpPr>
        <p:spPr>
          <a:xfrm>
            <a:off x="1331278" y="720383"/>
            <a:ext cx="7719609" cy="1589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данным маркетингового </a:t>
            </a:r>
            <a:r>
              <a:rPr lang="ru-RU" sz="110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агентства НАПИ, 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за одиннадцать месяцев 2024 года  было выдано 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в финансовый и операционный лизинг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177,2 тыс.  новых легковых автомобилей, что на 13,4% больше, чем годом ранее. Продажи новых легковых автомобилей корпоративным клиентам выросли на 19,2%, как результат доля лизинговых автомобилей немного сократилась. Тем не менее, две трети новых  легковых автомобилей были приобретены корпоративными клиентами с помощью лизинга. 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Лизинг подержанных легковых автомобилей </a:t>
            </a:r>
            <a:r>
              <a:rPr lang="ru-RU" sz="11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 текущем году сократился на 34,9%, только четверть подержанных легковых автомобилей приобреталась клиентами с помощью лизинга.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E3C95AD-30FA-47ED-94D5-2CEB7B98D7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482" y="2584943"/>
            <a:ext cx="821055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2649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2057</TotalTime>
  <Words>110</Words>
  <Application>Microsoft Office PowerPoint</Application>
  <PresentationFormat>Экран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207</cp:revision>
  <cp:lastPrinted>2024-08-29T07:47:20Z</cp:lastPrinted>
  <dcterms:created xsi:type="dcterms:W3CDTF">2022-08-09T13:01:09Z</dcterms:created>
  <dcterms:modified xsi:type="dcterms:W3CDTF">2024-12-27T08:54:38Z</dcterms:modified>
</cp:coreProperties>
</file>