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D85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0" autoAdjust="0"/>
    <p:restoredTop sz="94660"/>
  </p:normalViewPr>
  <p:slideViewPr>
    <p:cSldViewPr snapToGrid="0">
      <p:cViewPr>
        <p:scale>
          <a:sx n="98" d="100"/>
          <a:sy n="98" d="100"/>
        </p:scale>
        <p:origin x="21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461352" y="6331796"/>
            <a:ext cx="448330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E6125AA-30A6-4BFB-AC1E-762AA2721A23}"/>
              </a:ext>
            </a:extLst>
          </p:cNvPr>
          <p:cNvSpPr txBox="1">
            <a:spLocks/>
          </p:cNvSpPr>
          <p:nvPr/>
        </p:nvSpPr>
        <p:spPr>
          <a:xfrm>
            <a:off x="3052112" y="342744"/>
            <a:ext cx="5892542" cy="2952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Растет выдача в лизинг новых легковых автомобилей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B12EB89-4ABE-4292-82CC-D36FCA36F315}"/>
              </a:ext>
            </a:extLst>
          </p:cNvPr>
          <p:cNvSpPr/>
          <p:nvPr/>
        </p:nvSpPr>
        <p:spPr>
          <a:xfrm>
            <a:off x="1523289" y="1953327"/>
            <a:ext cx="6486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 автомобилей, тыс. шт.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79F521-3B43-441C-A3EF-46D24C198BD5}"/>
              </a:ext>
            </a:extLst>
          </p:cNvPr>
          <p:cNvSpPr txBox="1"/>
          <p:nvPr/>
        </p:nvSpPr>
        <p:spPr>
          <a:xfrm>
            <a:off x="1391034" y="734611"/>
            <a:ext cx="7664912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+mj-lt"/>
              </a:rPr>
              <a:t>По данным маркетингового </a:t>
            </a:r>
            <a:r>
              <a:rPr lang="ru-RU" sz="1200">
                <a:latin typeface="+mj-lt"/>
              </a:rPr>
              <a:t>агентства НАПИ, </a:t>
            </a:r>
            <a:r>
              <a:rPr lang="ru-RU" sz="1200" dirty="0">
                <a:latin typeface="+mj-lt"/>
              </a:rPr>
              <a:t>за десять месяцев 2024 года в финансовый и операционный </a:t>
            </a:r>
            <a:r>
              <a:rPr lang="ru-RU" sz="1200">
                <a:latin typeface="+mj-lt"/>
              </a:rPr>
              <a:t>лизинг было </a:t>
            </a:r>
            <a:r>
              <a:rPr lang="ru-RU" sz="1200" dirty="0">
                <a:latin typeface="+mj-lt"/>
              </a:rPr>
              <a:t>выдано 157,8 тыс. новых легковых автомобилей, что на 15,6% больше, чем годом ранее. В тоже время </a:t>
            </a:r>
            <a:r>
              <a:rPr lang="ru-RU" sz="1200">
                <a:latin typeface="+mj-lt"/>
              </a:rPr>
              <a:t>рынок новых </a:t>
            </a:r>
            <a:r>
              <a:rPr lang="ru-RU" sz="1200" dirty="0">
                <a:latin typeface="+mj-lt"/>
              </a:rPr>
              <a:t>легковых автомобилей вырос на 59%, в результате </a:t>
            </a:r>
            <a:r>
              <a:rPr lang="ru-RU" sz="1200" dirty="0">
                <a:latin typeface="+mj-lt"/>
                <a:hlinkClick r:id="rId3"/>
              </a:rPr>
              <a:t>доля лизинговых автомобилей </a:t>
            </a:r>
            <a:r>
              <a:rPr lang="ru-RU" sz="1200" dirty="0">
                <a:latin typeface="+mj-lt"/>
              </a:rPr>
              <a:t>на рынке </a:t>
            </a:r>
            <a:r>
              <a:rPr lang="ru-RU" sz="1200">
                <a:latin typeface="+mj-lt"/>
              </a:rPr>
              <a:t>сократилась до </a:t>
            </a:r>
            <a:r>
              <a:rPr lang="ru-RU" sz="1200" dirty="0">
                <a:latin typeface="+mj-lt"/>
              </a:rPr>
              <a:t>12,2%.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50F984C2-922F-412B-AADE-5FD59BB0A2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289" y="2303864"/>
            <a:ext cx="64865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82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18</cp:revision>
  <cp:lastPrinted>2024-12-13T08:15:47Z</cp:lastPrinted>
  <dcterms:created xsi:type="dcterms:W3CDTF">2022-08-09T13:01:09Z</dcterms:created>
  <dcterms:modified xsi:type="dcterms:W3CDTF">2024-12-13T09:03:01Z</dcterms:modified>
</cp:coreProperties>
</file>