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9E"/>
    <a:srgbClr val="00BCB8"/>
    <a:srgbClr val="499195"/>
    <a:srgbClr val="00DFDA"/>
    <a:srgbClr val="E890DB"/>
    <a:srgbClr val="DF67CE"/>
    <a:srgbClr val="DB9191"/>
    <a:srgbClr val="FF6699"/>
    <a:srgbClr val="FDC7F1"/>
    <a:srgbClr val="FED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8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leasingsta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1060" y="275608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подержанных автобусов взлетел на 172,6%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305301" y="5795372"/>
            <a:ext cx="466539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39910" y="747899"/>
            <a:ext cx="7630779" cy="1448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данным маркетингового агентства НАПИ, в первом квартале 2025 года лизинг новых и подержанных автобусов вырос на 7%, благодаря резкому росту выдачи в </a:t>
            </a:r>
            <a:r>
              <a:rPr lang="ru-RU" sz="120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лизинг подержанных автобусов</a:t>
            </a:r>
            <a:r>
              <a:rPr lang="ru-RU" sz="12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- на 172,6 %, хотя в «штуках» рост не такой впечатляющий – 0,3 тыс. Лизинг новых автобусов сократился на 28,1%, но рынок упал еще сильнее (- 62,1%), поэтому доля </a:t>
            </a:r>
            <a:r>
              <a:rPr lang="ru-RU" sz="120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лизинговых автобусов</a:t>
            </a:r>
            <a:r>
              <a:rPr lang="ru-RU" sz="12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на рынке новой техники  существенно выросла. Чуть больше трети новых автобусов в январе-марте текущего года продавались с помощью лизинга.</a:t>
            </a:r>
            <a:endParaRPr lang="ru-RU" sz="1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7F1570A-7EB4-4AD1-8010-6949F45EC4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4813" y="2690161"/>
            <a:ext cx="78009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8338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2227</TotalTime>
  <Words>102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79030</cp:lastModifiedBy>
  <cp:revision>236</cp:revision>
  <cp:lastPrinted>2025-04-25T07:18:29Z</cp:lastPrinted>
  <dcterms:created xsi:type="dcterms:W3CDTF">2022-08-09T13:01:09Z</dcterms:created>
  <dcterms:modified xsi:type="dcterms:W3CDTF">2025-04-25T12:37:33Z</dcterms:modified>
</cp:coreProperties>
</file>