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797675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олушева Ольга Александровна" initials="БОА" lastIdx="1" clrIdx="0">
    <p:extLst>
      <p:ext uri="{19B8F6BF-5375-455C-9EA6-DF929625EA0E}">
        <p15:presenceInfo xmlns:p15="http://schemas.microsoft.com/office/powerpoint/2012/main" userId="Болушева Ольга Александровна" providerId="None"/>
      </p:ext>
    </p:extLst>
  </p:cmAuthor>
  <p:cmAuthor id="2" name="Анна Кустикова" initials="АК" lastIdx="1" clrIdx="1">
    <p:extLst>
      <p:ext uri="{19B8F6BF-5375-455C-9EA6-DF929625EA0E}">
        <p15:presenceInfo xmlns:p15="http://schemas.microsoft.com/office/powerpoint/2012/main" userId="S-1-5-21-383357151-2991069858-1596914116-5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DBE"/>
    <a:srgbClr val="D71B79"/>
    <a:srgbClr val="FFE7F3"/>
    <a:srgbClr val="FFD1E8"/>
    <a:srgbClr val="CC0066"/>
    <a:srgbClr val="EAD5FF"/>
    <a:srgbClr val="F5EBFF"/>
    <a:srgbClr val="FFF1DD"/>
    <a:srgbClr val="FFD39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03" autoAdjust="0"/>
    <p:restoredTop sz="94651" autoAdjust="0"/>
  </p:normalViewPr>
  <p:slideViewPr>
    <p:cSldViewPr snapToGrid="0">
      <p:cViewPr>
        <p:scale>
          <a:sx n="100" d="100"/>
          <a:sy n="100" d="100"/>
        </p:scale>
        <p:origin x="138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F226C-8A77-4C80-8126-9180908B7DEC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7171F-F368-40A7-9CEE-E8DC42DCF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586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37171F-F368-40A7-9CEE-E8DC42DCF0F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14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9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3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16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25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71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7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6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65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78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6203B-A3B0-4350-BF6E-6BDCF86AE970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95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napinfo.ru/services/avtomobilnaya-statistika/proizvodstvo-avtomobilej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9A635E5-A9A8-4019-BB62-57A67E8A22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633" y="1958924"/>
            <a:ext cx="11734800" cy="4400550"/>
          </a:xfrm>
          <a:prstGeom prst="rect">
            <a:avLst/>
          </a:prstGeom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1931200" y="264137"/>
            <a:ext cx="9900259" cy="4307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ru-RU" sz="1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Рынок легковых автомобилей падает, производство растет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16607" y="1697314"/>
            <a:ext cx="117392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 автомобилей в РФ, тыс. шт.</a:t>
            </a:r>
            <a:endParaRPr lang="en-US" sz="11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571E919F-D1DB-40EC-A94A-15E6E458C1D2}"/>
              </a:ext>
            </a:extLst>
          </p:cNvPr>
          <p:cNvSpPr/>
          <p:nvPr/>
        </p:nvSpPr>
        <p:spPr>
          <a:xfrm>
            <a:off x="316607" y="4090783"/>
            <a:ext cx="117167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Продажи новых автомобилей в РФ, тыс. шт.</a:t>
            </a:r>
            <a:endParaRPr lang="en-US" sz="11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2200" y="775323"/>
            <a:ext cx="11739233" cy="1001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800"/>
              </a:lnSpc>
            </a:pPr>
            <a:r>
              <a:rPr lang="en-US" sz="1300" dirty="0">
                <a:latin typeface="+mj-lt"/>
              </a:rPr>
              <a:t>                                  </a:t>
            </a:r>
            <a:r>
              <a:rPr lang="ru-RU" sz="1300" dirty="0">
                <a:latin typeface="+mj-lt"/>
              </a:rPr>
              <a:t>Маркетинговое агентство НАПИ проанализировало данные по производству и продажам новых автомобилей в январе-апреле 2025 г. </a:t>
            </a:r>
            <a:br>
              <a:rPr lang="en-US" sz="1300" dirty="0">
                <a:latin typeface="+mj-lt"/>
              </a:rPr>
            </a:br>
            <a:r>
              <a:rPr lang="ru-RU" sz="1300" dirty="0">
                <a:latin typeface="+mj-lt"/>
              </a:rPr>
              <a:t>В рассматриваемом периоде выросло только </a:t>
            </a:r>
            <a:r>
              <a:rPr lang="ru-RU" sz="1300" dirty="0">
                <a:latin typeface="+mj-lt"/>
                <a:hlinkClick r:id="rId4"/>
              </a:rPr>
              <a:t>производство</a:t>
            </a:r>
            <a:r>
              <a:rPr lang="ru-RU" sz="1300" dirty="0">
                <a:latin typeface="+mj-lt"/>
              </a:rPr>
              <a:t> легковых автомобилей, </a:t>
            </a:r>
            <a:r>
              <a:rPr lang="ru-RU" sz="1300">
                <a:latin typeface="+mj-lt"/>
              </a:rPr>
              <a:t>выпуск же коммерческой </a:t>
            </a:r>
            <a:r>
              <a:rPr lang="ru-RU" sz="1300" dirty="0">
                <a:latin typeface="+mj-lt"/>
              </a:rPr>
              <a:t>техники сократился. Производство грузовых автомобилей снизилось всего на 6,8%, в то время как рынок упал на 47,6%. Выпуск автобусов тоже снизился не так сильно, как продажи новой техники. </a:t>
            </a:r>
            <a:r>
              <a:rPr lang="ru-RU" sz="1300" dirty="0">
                <a:latin typeface="+mj-lt"/>
                <a:hlinkClick r:id="rId4"/>
              </a:rPr>
              <a:t>Производство</a:t>
            </a:r>
            <a:r>
              <a:rPr lang="ru-RU" sz="1300" dirty="0">
                <a:latin typeface="+mj-lt"/>
              </a:rPr>
              <a:t> же </a:t>
            </a:r>
            <a:r>
              <a:rPr lang="en-US" sz="1300" dirty="0">
                <a:latin typeface="+mj-lt"/>
              </a:rPr>
              <a:t>LCV* </a:t>
            </a:r>
            <a:r>
              <a:rPr lang="ru-RU" sz="1300" dirty="0">
                <a:latin typeface="+mj-lt"/>
              </a:rPr>
              <a:t>сократилось сильнее рынка.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2C4D2C-C46E-4CB0-B95B-F510683E6869}"/>
              </a:ext>
            </a:extLst>
          </p:cNvPr>
          <p:cNvSpPr txBox="1"/>
          <p:nvPr/>
        </p:nvSpPr>
        <p:spPr>
          <a:xfrm>
            <a:off x="316607" y="6368836"/>
            <a:ext cx="35654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i="1" dirty="0"/>
              <a:t>*автомобили с полной массой до 6 т включительно, в т.ч. пикапы</a:t>
            </a:r>
          </a:p>
        </p:txBody>
      </p:sp>
    </p:spTree>
    <p:extLst>
      <p:ext uri="{BB962C8B-B14F-4D97-AF65-F5344CB8AC3E}">
        <p14:creationId xmlns:p14="http://schemas.microsoft.com/office/powerpoint/2010/main" val="9599699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2195</TotalTime>
  <Words>114</Words>
  <Application>Microsoft Office PowerPoint</Application>
  <PresentationFormat>Широкоэкранный</PresentationFormat>
  <Paragraphs>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197</cp:revision>
  <cp:lastPrinted>2024-10-28T07:43:22Z</cp:lastPrinted>
  <dcterms:created xsi:type="dcterms:W3CDTF">2022-08-09T12:55:45Z</dcterms:created>
  <dcterms:modified xsi:type="dcterms:W3CDTF">2025-05-30T08:32:06Z</dcterms:modified>
</cp:coreProperties>
</file>