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CBE9"/>
    <a:srgbClr val="91BCE3"/>
    <a:srgbClr val="91C46E"/>
    <a:srgbClr val="D642BD"/>
    <a:srgbClr val="E587D5"/>
    <a:srgbClr val="F7CFB3"/>
    <a:srgbClr val="EBA3DF"/>
    <a:srgbClr val="7FBD63"/>
    <a:srgbClr val="F6C5A4"/>
    <a:srgbClr val="A7BC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>
        <p:scale>
          <a:sx n="96" d="100"/>
          <a:sy n="96" d="100"/>
        </p:scale>
        <p:origin x="135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asingstat.ru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786547" y="6076100"/>
            <a:ext cx="39871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873F3D-E2D9-4DA6-B887-595D9712B0C5}"/>
              </a:ext>
            </a:extLst>
          </p:cNvPr>
          <p:cNvSpPr/>
          <p:nvPr/>
        </p:nvSpPr>
        <p:spPr>
          <a:xfrm>
            <a:off x="1398625" y="818441"/>
            <a:ext cx="7745375" cy="117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По данным маркетингового </a:t>
            </a:r>
            <a:r>
              <a:rPr lang="ru-RU" sz="1200">
                <a:latin typeface="+mj-lt"/>
                <a:cs typeface="Arial" panose="020B0604020202020204" pitchFamily="34" charset="0"/>
              </a:rPr>
              <a:t>агентства НАПИ,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за четыре месяца 2025 года в финансовый лизинг </a:t>
            </a:r>
            <a:r>
              <a:rPr lang="ru-RU" sz="1200">
                <a:latin typeface="+mj-lt"/>
                <a:cs typeface="Arial" panose="020B0604020202020204" pitchFamily="34" charset="0"/>
              </a:rPr>
              <a:t>было выдано 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3,9 тыс. </a:t>
            </a:r>
            <a:r>
              <a:rPr lang="ru-RU" sz="1200">
                <a:latin typeface="+mj-lt"/>
                <a:cs typeface="Arial" panose="020B0604020202020204" pitchFamily="34" charset="0"/>
              </a:rPr>
              <a:t>новых прицепов-полуприцепов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, что на 66,4% меньше, чем годом ранее.</a:t>
            </a:r>
          </a:p>
          <a:p>
            <a:pPr>
              <a:lnSpc>
                <a:spcPct val="150000"/>
              </a:lnSpc>
              <a:defRPr/>
            </a:pPr>
            <a:r>
              <a:rPr lang="ru-RU" sz="1200" dirty="0">
                <a:latin typeface="+mj-lt"/>
                <a:cs typeface="Arial" panose="020B0604020202020204" pitchFamily="34" charset="0"/>
              </a:rPr>
              <a:t>Рынок новой прицепной техники в январе-апреле 2025 года  сократился не так сильно - на 49,2%. В результате доля </a:t>
            </a:r>
            <a:r>
              <a:rPr lang="ru-RU" sz="1200" dirty="0">
                <a:latin typeface="+mj-lt"/>
                <a:cs typeface="Arial" panose="020B0604020202020204" pitchFamily="34" charset="0"/>
                <a:hlinkClick r:id="rId3"/>
              </a:rPr>
              <a:t>лизинговых прицепов-полуприцепов 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снизилась на 21,3 </a:t>
            </a:r>
            <a:r>
              <a:rPr lang="ru-RU" sz="1200" dirty="0" err="1">
                <a:latin typeface="+mj-lt"/>
                <a:cs typeface="Arial" panose="020B0604020202020204" pitchFamily="34" charset="0"/>
              </a:rPr>
              <a:t>п.п</a:t>
            </a:r>
            <a:r>
              <a:rPr lang="ru-RU" sz="1200" dirty="0">
                <a:latin typeface="+mj-lt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D7D84DAB-932C-4971-B5C0-8F78BCAF8618}"/>
              </a:ext>
            </a:extLst>
          </p:cNvPr>
          <p:cNvSpPr/>
          <p:nvPr/>
        </p:nvSpPr>
        <p:spPr>
          <a:xfrm>
            <a:off x="1398626" y="280140"/>
            <a:ext cx="754602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лизинговых прицепов сократилась до 42%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80C598E-6B5F-4611-95D1-4089EC199725}"/>
              </a:ext>
            </a:extLst>
          </p:cNvPr>
          <p:cNvSpPr/>
          <p:nvPr/>
        </p:nvSpPr>
        <p:spPr>
          <a:xfrm>
            <a:off x="1398626" y="2514764"/>
            <a:ext cx="726681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Лизинг в продажах новых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прицепов-полуприцепов , тыс. шт.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6E0EB2A-28B3-429F-AA99-BA28DA9ADC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9434" y="2733938"/>
            <a:ext cx="7134225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367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</TotalTime>
  <Words>85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46</cp:revision>
  <dcterms:created xsi:type="dcterms:W3CDTF">2022-08-09T13:01:09Z</dcterms:created>
  <dcterms:modified xsi:type="dcterms:W3CDTF">2025-06-10T07:51:40Z</dcterms:modified>
</cp:coreProperties>
</file>