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42BD"/>
    <a:srgbClr val="E587D5"/>
    <a:srgbClr val="F7CFB3"/>
    <a:srgbClr val="EBA3DF"/>
    <a:srgbClr val="7FBD63"/>
    <a:srgbClr val="F6C5A4"/>
    <a:srgbClr val="A7B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5" autoAdjust="0"/>
    <p:restoredTop sz="94660"/>
  </p:normalViewPr>
  <p:slideViewPr>
    <p:cSldViewPr snapToGrid="0">
      <p:cViewPr>
        <p:scale>
          <a:sx n="100" d="100"/>
          <a:sy n="100" d="100"/>
        </p:scale>
        <p:origin x="9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572001" y="6244211"/>
            <a:ext cx="4372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873F3D-E2D9-4DA6-B887-595D9712B0C5}"/>
              </a:ext>
            </a:extLst>
          </p:cNvPr>
          <p:cNvSpPr/>
          <p:nvPr/>
        </p:nvSpPr>
        <p:spPr>
          <a:xfrm>
            <a:off x="1398626" y="674178"/>
            <a:ext cx="7608641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1200" dirty="0">
                <a:latin typeface="+mj-lt"/>
                <a:cs typeface="Arial" panose="020B0604020202020204" pitchFamily="34" charset="0"/>
              </a:rPr>
              <a:t>По данным маркетингового агентства НАПИ за четыре месяца 2025 года в финансовый лизинг было выдано</a:t>
            </a:r>
          </a:p>
          <a:p>
            <a:pPr>
              <a:lnSpc>
                <a:spcPct val="150000"/>
              </a:lnSpc>
              <a:defRPr/>
            </a:pPr>
            <a:r>
              <a:rPr lang="ru-RU" sz="1200" dirty="0">
                <a:latin typeface="+mj-lt"/>
                <a:cs typeface="Arial" panose="020B0604020202020204" pitchFamily="34" charset="0"/>
              </a:rPr>
              <a:t> 8,8  тыс. новых грузовых автомобилей*, что на 65,8% меньше, чем годом ранее.</a:t>
            </a:r>
          </a:p>
          <a:p>
            <a:pPr>
              <a:lnSpc>
                <a:spcPct val="150000"/>
              </a:lnSpc>
              <a:defRPr/>
            </a:pPr>
            <a:r>
              <a:rPr lang="ru-RU" sz="1200" dirty="0">
                <a:latin typeface="+mj-lt"/>
                <a:cs typeface="Arial" panose="020B0604020202020204" pitchFamily="34" charset="0"/>
              </a:rPr>
              <a:t>Рынок новых грузовиков  в январе-апреле 2025 года  сократился не так сильно - на 47,6%. В результате доля </a:t>
            </a:r>
            <a:r>
              <a:rPr lang="ru-RU" sz="1200" dirty="0">
                <a:latin typeface="+mj-lt"/>
                <a:cs typeface="Arial" panose="020B0604020202020204" pitchFamily="34" charset="0"/>
                <a:hlinkClick r:id="rId3"/>
              </a:rPr>
              <a:t>лизинговых грузовых автомобилей  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снизилась с 63,5% до 41,5%.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7D84DAB-932C-4971-B5C0-8F78BCAF8618}"/>
              </a:ext>
            </a:extLst>
          </p:cNvPr>
          <p:cNvSpPr/>
          <p:nvPr/>
        </p:nvSpPr>
        <p:spPr>
          <a:xfrm>
            <a:off x="1208505" y="281961"/>
            <a:ext cx="75460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новых грузовиков рухнул на 65,8%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80C598E-6B5F-4611-95D1-4089EC199725}"/>
              </a:ext>
            </a:extLst>
          </p:cNvPr>
          <p:cNvSpPr/>
          <p:nvPr/>
        </p:nvSpPr>
        <p:spPr>
          <a:xfrm>
            <a:off x="2629546" y="2090078"/>
            <a:ext cx="465583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Лизинг в продажах новых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грузовых автомобилей , тыс. шт.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286E87-74B5-4B9C-B42F-BE3719C632ED}"/>
              </a:ext>
            </a:extLst>
          </p:cNvPr>
          <p:cNvSpPr txBox="1"/>
          <p:nvPr/>
        </p:nvSpPr>
        <p:spPr>
          <a:xfrm>
            <a:off x="833505" y="6006808"/>
            <a:ext cx="24961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* автомобили с полной массой свыше 6 т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71DAED-A3B7-4BED-9314-CF04C74931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713" y="2464748"/>
            <a:ext cx="74295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95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39</cp:revision>
  <dcterms:created xsi:type="dcterms:W3CDTF">2022-08-09T13:01:09Z</dcterms:created>
  <dcterms:modified xsi:type="dcterms:W3CDTF">2025-06-06T07:59:02Z</dcterms:modified>
</cp:coreProperties>
</file>