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FFD5"/>
    <a:srgbClr val="33CC33"/>
    <a:srgbClr val="00CC99"/>
    <a:srgbClr val="6699FF"/>
    <a:srgbClr val="4F81BD"/>
    <a:srgbClr val="FFAE73"/>
    <a:srgbClr val="9BBB59"/>
    <a:srgbClr val="5DCFC3"/>
    <a:srgbClr val="FF3F3F"/>
    <a:srgbClr val="2F74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7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8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leasingsta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56775" y="291488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Растет лизинг подержанных грузовиков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5117736" y="6335680"/>
            <a:ext cx="386509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446106" y="732797"/>
            <a:ext cx="7412871" cy="133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данным маркетингового агентства НАПИ, в январе-мае 2025 года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лизинг грузовых автомобилей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* упал  на 50,7%. За пять месяцев текущего года было выдано в лизинг 20,3 тыс. новых и подержанных грузовых автомобилей, тогда  как в январе-мае прошлого года – 41,2 тыс. По новой технике падение составило  67,6%, а вот лизинг подержанных грузовиков вырос на  5,7%.</a:t>
            </a:r>
            <a:r>
              <a:rPr lang="en-US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результате доля лизинговых  грузовиков на рынке новой техники сократилась до 41,5%,  на рынке подержанной выросла на 1,7 </a:t>
            </a:r>
            <a:r>
              <a:rPr lang="ru-RU" sz="11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п.п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A81A8B-D16D-4E9E-9A55-5CFE0EFC69B1}"/>
              </a:ext>
            </a:extLst>
          </p:cNvPr>
          <p:cNvSpPr txBox="1"/>
          <p:nvPr/>
        </p:nvSpPr>
        <p:spPr>
          <a:xfrm>
            <a:off x="581187" y="6451096"/>
            <a:ext cx="2194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latin typeface="+mj-lt"/>
              </a:rPr>
              <a:t>* автомобили с полной массой свыше 6 т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680EAE-2D8D-4641-AE3F-F11456AA72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5823" y="1958387"/>
            <a:ext cx="774382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447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2379</TotalTime>
  <Words>107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240</cp:revision>
  <cp:lastPrinted>2025-07-07T07:49:50Z</cp:lastPrinted>
  <dcterms:created xsi:type="dcterms:W3CDTF">2022-08-09T13:01:09Z</dcterms:created>
  <dcterms:modified xsi:type="dcterms:W3CDTF">2025-07-07T08:24:32Z</dcterms:modified>
</cp:coreProperties>
</file>