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1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957463" y="6446330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EA277D-C1FC-4E22-A90B-EA021BFE50D8}"/>
              </a:ext>
            </a:extLst>
          </p:cNvPr>
          <p:cNvSpPr txBox="1"/>
          <p:nvPr/>
        </p:nvSpPr>
        <p:spPr>
          <a:xfrm>
            <a:off x="1473200" y="795867"/>
            <a:ext cx="7196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According to 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, 4.2 thousand new semi-trailers were issued for financial leasing over the first five months of 2025, which was a 69.5% decline on the previous year, when 13.6 thousand new semi-trailers </a:t>
            </a:r>
            <a:r>
              <a:rPr lang="en-US" sz="1200" dirty="0">
                <a:solidFill>
                  <a:srgbClr val="454A4D"/>
                </a:solidFill>
                <a:latin typeface="+mj-lt"/>
                <a:hlinkClick r:id="rId3"/>
              </a:rPr>
              <a:t>were leased</a:t>
            </a:r>
            <a:r>
              <a:rPr lang="en-US" sz="1200" dirty="0">
                <a:latin typeface="+mj-lt"/>
              </a:rPr>
              <a:t>. The share of leasing in the new semi-trailer market decreased from 66.6% to 46.5%. </a:t>
            </a:r>
            <a:r>
              <a:rPr lang="en-US" sz="1200" dirty="0">
                <a:solidFill>
                  <a:srgbClr val="1A1A1A"/>
                </a:solidFill>
                <a:latin typeface="+mj-lt"/>
                <a:hlinkClick r:id="rId3"/>
              </a:rPr>
              <a:t>New tractor unit leasing</a:t>
            </a:r>
            <a:r>
              <a:rPr lang="en-US" sz="1200" dirty="0">
                <a:latin typeface="+mj-lt"/>
              </a:rPr>
              <a:t> fell by 82.8% over the same period, from 19.3 thousand units in January-May last year to 3.3 thousand units this year. New tractor unit sales decreased even more - by 86.4%, due to which the share of leasing amounted to 50.7% in January-May 2025.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322889-A446-425A-AF60-2D9607A0FF9B}"/>
              </a:ext>
            </a:extLst>
          </p:cNvPr>
          <p:cNvSpPr txBox="1"/>
          <p:nvPr/>
        </p:nvSpPr>
        <p:spPr>
          <a:xfrm>
            <a:off x="1747987" y="290201"/>
            <a:ext cx="7196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+mj-lt"/>
              </a:rPr>
              <a:t>What was hit harder: tractor unit or semi-trailer leasing?</a:t>
            </a:r>
            <a:endParaRPr lang="ru-RU" sz="1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66CBBD-93FB-4FDE-9809-249329A579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3225" y="1996196"/>
            <a:ext cx="684847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133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22</cp:revision>
  <cp:lastPrinted>2025-07-14T11:54:10Z</cp:lastPrinted>
  <dcterms:created xsi:type="dcterms:W3CDTF">2022-08-09T13:01:09Z</dcterms:created>
  <dcterms:modified xsi:type="dcterms:W3CDTF">2025-07-14T12:13:55Z</dcterms:modified>
</cp:coreProperties>
</file>