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D7D"/>
    <a:srgbClr val="C9C9C9"/>
    <a:srgbClr val="FF0D0D"/>
    <a:srgbClr val="CC3300"/>
    <a:srgbClr val="EEEEEE"/>
    <a:srgbClr val="FF4747"/>
    <a:srgbClr val="70AD47"/>
    <a:srgbClr val="ECECEC"/>
    <a:srgbClr val="E6E6E6"/>
    <a:srgbClr val="ED6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0" d="100"/>
          <a:sy n="100" d="100"/>
        </p:scale>
        <p:origin x="117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08.08.2025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8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87988" y="256854"/>
            <a:ext cx="7162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дорожно-строительной техники упал на 62%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72000" y="6305612"/>
            <a:ext cx="44005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</a:t>
            </a:r>
            <a:r>
              <a:rPr lang="ru-RU" sz="900" i="1" dirty="0" err="1">
                <a:latin typeface="+mj-lt"/>
                <a:cs typeface="Arial" panose="020B0604020202020204" pitchFamily="34" charset="0"/>
              </a:rPr>
              <a:t>Федресурс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974547" y="733814"/>
            <a:ext cx="8169453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>
                <a:latin typeface="+mj-lt"/>
              </a:rPr>
              <a:t>           По </a:t>
            </a:r>
            <a:r>
              <a:rPr lang="ru-RU" sz="1200" dirty="0">
                <a:latin typeface="+mj-lt"/>
              </a:rPr>
              <a:t>данным маркетингового агентства НАПИ, за январь-июнь 2025 года в </a:t>
            </a:r>
            <a:r>
              <a:rPr lang="ru-RU" sz="1200" u="sng" dirty="0">
                <a:latin typeface="+mj-lt"/>
                <a:hlinkClick r:id="rId4"/>
              </a:rPr>
              <a:t>финансовый лизинг</a:t>
            </a:r>
            <a:r>
              <a:rPr lang="ru-RU" sz="1200" dirty="0">
                <a:latin typeface="+mj-lt"/>
              </a:rPr>
              <a:t> было выдано 14,9 тыс. единиц новой и подержанной специализированной техники, что на 46,8% меньше, чем годом ранее, когда было выдано 27,9 тыс. Лизинг дорожно-строительной техники упал на 61,9%, в результате доля этого сегмента за год сократилась с </a:t>
            </a:r>
            <a:r>
              <a:rPr lang="ru-RU" sz="1200" dirty="0" err="1">
                <a:latin typeface="+mj-lt"/>
              </a:rPr>
              <a:t>с</a:t>
            </a:r>
            <a:r>
              <a:rPr lang="ru-RU" sz="1200" dirty="0">
                <a:latin typeface="+mj-lt"/>
              </a:rPr>
              <a:t> 50,8% до 36,4%. Выдача в лизинг сельскохозяйственной техники снизилась не так сильно (на 17,4%), поэтому доля этого сегмента выросла на 10,6%.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57482" y="2477129"/>
            <a:ext cx="799804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0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Спецтехника в договорах финансового лизинга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824D169-BDEE-4A07-9B97-9BA42F3C2B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193" y="2889553"/>
            <a:ext cx="80200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81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2303</TotalTime>
  <Words>109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216</cp:revision>
  <cp:lastPrinted>2025-07-03T06:37:59Z</cp:lastPrinted>
  <dcterms:created xsi:type="dcterms:W3CDTF">2022-08-09T13:01:09Z</dcterms:created>
  <dcterms:modified xsi:type="dcterms:W3CDTF">2025-08-08T10:34:44Z</dcterms:modified>
</cp:coreProperties>
</file>