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6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олушева Ольга Александровна" initials="БОА" lastIdx="1" clrIdx="0">
    <p:extLst>
      <p:ext uri="{19B8F6BF-5375-455C-9EA6-DF929625EA0E}">
        <p15:presenceInfo xmlns:p15="http://schemas.microsoft.com/office/powerpoint/2012/main" userId="Болушева Ольга Александро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8537"/>
    <a:srgbClr val="5192BF"/>
    <a:srgbClr val="4374AF"/>
    <a:srgbClr val="355C8B"/>
    <a:srgbClr val="799541"/>
    <a:srgbClr val="CB4E0F"/>
    <a:srgbClr val="A9B6C7"/>
    <a:srgbClr val="728E3A"/>
    <a:srgbClr val="00A29E"/>
    <a:srgbClr val="00BC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4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8339-4C8B-4BE1-A0E4-1EDD43411295}" type="datetimeFigureOut">
              <a:rPr lang="ru-RU" smtClean="0"/>
              <a:t>06.08.2025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3331D-7C21-4B88-8FF2-BA4427CE1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9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651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hyperlink" Target="https://leasingstat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01060" y="275608"/>
            <a:ext cx="7369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Лизинг новых LCV недосчитался 8,1 тыс. шт.</a:t>
            </a:r>
          </a:p>
        </p:txBody>
      </p:sp>
      <p:sp>
        <p:nvSpPr>
          <p:cNvPr id="148" name="TextBox 147">
            <a:hlinkClick r:id="rId3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4416497" y="6282674"/>
            <a:ext cx="466539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(Национальное Агентство Промышленной Информации)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6DB82CF0-03FF-4A77-8B47-007315A3F7B4}"/>
              </a:ext>
            </a:extLst>
          </p:cNvPr>
          <p:cNvSpPr/>
          <p:nvPr/>
        </p:nvSpPr>
        <p:spPr>
          <a:xfrm>
            <a:off x="466421" y="789023"/>
            <a:ext cx="8573811" cy="1725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>
                <a:latin typeface="+mj-lt"/>
              </a:rPr>
              <a:t>                            По </a:t>
            </a:r>
            <a:r>
              <a:rPr lang="ru-RU" sz="1200" dirty="0">
                <a:latin typeface="+mj-lt"/>
              </a:rPr>
              <a:t>данным маркетингового агентства НАПИ, в первом полугодии 2025 года </a:t>
            </a:r>
            <a:r>
              <a:rPr lang="ru-RU" sz="1200" dirty="0">
                <a:latin typeface="+mj-lt"/>
                <a:hlinkClick r:id="rId4"/>
              </a:rPr>
              <a:t>лизинг новых и </a:t>
            </a:r>
            <a:r>
              <a:rPr lang="ru-RU" sz="1200">
                <a:latin typeface="+mj-lt"/>
                <a:hlinkClick r:id="rId4"/>
              </a:rPr>
              <a:t>подержанных LCV* </a:t>
            </a:r>
            <a:r>
              <a:rPr lang="ru-RU" sz="1200" dirty="0">
                <a:latin typeface="+mj-lt"/>
              </a:rPr>
              <a:t>упал на </a:t>
            </a:r>
            <a:r>
              <a:rPr lang="ru-RU" sz="1200">
                <a:latin typeface="+mj-lt"/>
              </a:rPr>
              <a:t>27,7%:  </a:t>
            </a:r>
            <a:r>
              <a:rPr lang="ru-RU" sz="1200" dirty="0">
                <a:latin typeface="+mj-lt"/>
              </a:rPr>
              <a:t>с 29,5 тыс. единиц техники в январе-июне 2024 года до 21,4 тыс. единиц в январе-июне 2025 года. Лизинг новых LCV упал на 31% или 8,1 тыс. штук. В то же время рынок новых легких коммерческих автомобилей сократился только на 19,4%. Доля лизинговых LCV на рынке новой техники в январе-июне 2024 года составляла 43,8%, в аналогичный период текущего года - 37,5%. Доля подержанных лизинговых легких коммерческих автомобилей в первом полугодии прошлого года достигала всего 1,6%, а в 2025 выросла до 1,8%.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79DF5D-9DAF-4141-BB6A-EA1B1C17CB59}"/>
              </a:ext>
            </a:extLst>
          </p:cNvPr>
          <p:cNvSpPr txBox="1"/>
          <p:nvPr/>
        </p:nvSpPr>
        <p:spPr>
          <a:xfrm>
            <a:off x="340066" y="5703270"/>
            <a:ext cx="39437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i="1"/>
              <a:t>__________________</a:t>
            </a:r>
            <a:br>
              <a:rPr lang="ru-RU" sz="1000" i="1"/>
            </a:br>
            <a:r>
              <a:rPr lang="en-US" sz="1000" i="1"/>
              <a:t>*</a:t>
            </a:r>
            <a:r>
              <a:rPr lang="ru-RU" sz="1000" i="1" dirty="0"/>
              <a:t>автомобили с полной массой до 6 т включительно, в т.ч. пикапы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FD54CCE-9B5D-42F7-A35F-3033619A23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351" y="2689613"/>
            <a:ext cx="874395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8668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2421</TotalTime>
  <Words>150</Words>
  <Application>Microsoft Office PowerPoint</Application>
  <PresentationFormat>Экран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255</cp:revision>
  <cp:lastPrinted>2025-08-06T08:36:53Z</cp:lastPrinted>
  <dcterms:created xsi:type="dcterms:W3CDTF">2022-08-09T13:01:09Z</dcterms:created>
  <dcterms:modified xsi:type="dcterms:W3CDTF">2025-08-06T11:33:45Z</dcterms:modified>
</cp:coreProperties>
</file>