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C167"/>
    <a:srgbClr val="E08892"/>
    <a:srgbClr val="9F29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3" autoAdjust="0"/>
    <p:restoredTop sz="94660"/>
  </p:normalViewPr>
  <p:slideViewPr>
    <p:cSldViewPr snapToGrid="0">
      <p:cViewPr>
        <p:scale>
          <a:sx n="100" d="100"/>
          <a:sy n="100" d="100"/>
        </p:scale>
        <p:origin x="18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64358C-3BAA-46E1-9081-4A503642D0B6}"/>
              </a:ext>
            </a:extLst>
          </p:cNvPr>
          <p:cNvSpPr txBox="1"/>
          <p:nvPr/>
        </p:nvSpPr>
        <p:spPr>
          <a:xfrm>
            <a:off x="1405466" y="668847"/>
            <a:ext cx="7539188" cy="117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+mj-lt"/>
              </a:rPr>
              <a:t>По данным маркетингового </a:t>
            </a:r>
            <a:r>
              <a:rPr lang="ru-RU" sz="1200">
                <a:latin typeface="+mj-lt"/>
              </a:rPr>
              <a:t>агентства</a:t>
            </a:r>
            <a:r>
              <a:rPr lang="ru-RU" sz="1200">
                <a:latin typeface="+mj-lt"/>
                <a:hlinkClick r:id="rId2"/>
              </a:rPr>
              <a:t> НАПИ</a:t>
            </a:r>
            <a:r>
              <a:rPr lang="ru-RU" sz="1200">
                <a:latin typeface="+mj-lt"/>
              </a:rPr>
              <a:t>, </a:t>
            </a:r>
            <a:r>
              <a:rPr lang="ru-RU" sz="1200" dirty="0">
                <a:latin typeface="+mj-lt"/>
              </a:rPr>
              <a:t>за восемь месяцев 2025 года в финансовый и операционный лизинг было выдано 172,9 тыс. ед. новой и подержанной автомобильной техники, что на 39,6% меньше чем годом ранее. По итогам января-августа прошлого года </a:t>
            </a:r>
            <a:r>
              <a:rPr lang="ru-RU" sz="1200" dirty="0">
                <a:latin typeface="+mj-lt"/>
                <a:hlinkClick r:id="rId3"/>
              </a:rPr>
              <a:t>в лизинг было поставлено</a:t>
            </a:r>
            <a:r>
              <a:rPr lang="ru-RU" sz="1200" dirty="0">
                <a:latin typeface="+mj-lt"/>
              </a:rPr>
              <a:t> 286,5 тыс. ед.  Сильнее всего упал лизинг грузовых автомобилей (-52,3%) и прицепной техники (-</a:t>
            </a:r>
            <a:r>
              <a:rPr lang="ru-RU" sz="1200">
                <a:latin typeface="+mj-lt"/>
              </a:rPr>
              <a:t>56,0%).</a:t>
            </a:r>
            <a:endParaRPr lang="ru-RU" sz="12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C93460-2BC2-41AE-97B7-E83D8FAC2E91}"/>
              </a:ext>
            </a:extLst>
          </p:cNvPr>
          <p:cNvSpPr txBox="1"/>
          <p:nvPr/>
        </p:nvSpPr>
        <p:spPr>
          <a:xfrm>
            <a:off x="2772454" y="299346"/>
            <a:ext cx="6086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40% сократился лизинг автомобилей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863C23-88D7-4BAE-A138-FC937FAD9F91}"/>
              </a:ext>
            </a:extLst>
          </p:cNvPr>
          <p:cNvSpPr txBox="1"/>
          <p:nvPr/>
        </p:nvSpPr>
        <p:spPr>
          <a:xfrm>
            <a:off x="1405466" y="2012282"/>
            <a:ext cx="73112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Динамика количества автомобилей в договорах лизинга*,тыс. шт.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ECE689E-C6D7-4D39-9DFD-3B70ADE9DC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020" y="2437902"/>
            <a:ext cx="8096250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84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</cp:revision>
  <cp:lastPrinted>2025-09-24T07:53:39Z</cp:lastPrinted>
  <dcterms:created xsi:type="dcterms:W3CDTF">2022-08-09T13:01:09Z</dcterms:created>
  <dcterms:modified xsi:type="dcterms:W3CDTF">2025-09-24T08:53:08Z</dcterms:modified>
</cp:coreProperties>
</file>