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1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DF2"/>
    <a:srgbClr val="F2F2F2"/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90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1.jpeg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Picture background">
            <a:extLst>
              <a:ext uri="{FF2B5EF4-FFF2-40B4-BE49-F238E27FC236}">
                <a16:creationId xmlns:a16="http://schemas.microsoft.com/office/drawing/2014/main" id="{6148C344-0C31-4CDD-8DEB-CF7DAC454B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89" t="18785" r="19504" b="16991"/>
          <a:stretch/>
        </p:blipFill>
        <p:spPr bwMode="auto">
          <a:xfrm>
            <a:off x="3554363" y="4565526"/>
            <a:ext cx="2007550" cy="1678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4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2709949" y="121950"/>
            <a:ext cx="94820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Сравнение стоимости лизинга вилочного погрузчика HYUNDAI 30 DE-7 в 2023-2025 гг.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A95B35-FB97-4F4C-9541-866C515281A9}"/>
              </a:ext>
            </a:extLst>
          </p:cNvPr>
          <p:cNvSpPr txBox="1"/>
          <p:nvPr/>
        </p:nvSpPr>
        <p:spPr>
          <a:xfrm>
            <a:off x="1178115" y="692311"/>
            <a:ext cx="455593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НАПИ проанализировало стоимость лизинга вилочного погрузчика HYUNDAI 30 DE-7 в ноябре 2023 года, ноябре 2024 года и августе 2025 года с использованием онлайн </a:t>
            </a:r>
            <a:r>
              <a:rPr lang="ru-RU" sz="1200" dirty="0">
                <a:latin typeface="+mj-lt"/>
                <a:hlinkClick r:id="rId6"/>
              </a:rPr>
              <a:t>калькулятора</a:t>
            </a:r>
            <a:r>
              <a:rPr lang="en-US" sz="1200" dirty="0">
                <a:latin typeface="+mj-lt"/>
                <a:hlinkClick r:id="rId6"/>
              </a:rPr>
              <a:t> </a:t>
            </a:r>
            <a:r>
              <a:rPr lang="ru-RU" sz="1200" dirty="0">
                <a:latin typeface="+mj-lt"/>
                <a:hlinkClick r:id="rId6"/>
              </a:rPr>
              <a:t>стоимости владения </a:t>
            </a:r>
            <a:r>
              <a:rPr lang="en-US" sz="1200" dirty="0">
                <a:latin typeface="+mj-lt"/>
                <a:hlinkClick r:id="rId6"/>
              </a:rPr>
              <a:t>DV – </a:t>
            </a:r>
            <a:r>
              <a:rPr lang="en-US" sz="1200">
                <a:latin typeface="+mj-lt"/>
                <a:hlinkClick r:id="rId6"/>
              </a:rPr>
              <a:t>TCO</a:t>
            </a:r>
            <a:r>
              <a:rPr lang="ru-RU" sz="1200">
                <a:latin typeface="+mj-lt"/>
                <a:hlinkClick r:id="rId6"/>
              </a:rPr>
              <a:t>.</a:t>
            </a:r>
            <a:endParaRPr lang="ru-RU" sz="1200" dirty="0">
              <a:latin typeface="+mj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За год, с ноября 2023 по ноябрь 2024 года, средняя стоимость вилочного погрузчика HYUNDAI 30 DE-7 уменьшилась на 660 тыс. рублей. При этом ставка по лизинговому договору выросла с 26,5% до 32,4%. Хотя расходы по договору снизились на 672,6 тыс. рублей, удорожание сделки достигло 48</a:t>
            </a:r>
            <a:r>
              <a:rPr lang="ru-RU" sz="1200">
                <a:latin typeface="+mj-lt"/>
              </a:rPr>
              <a:t>%. </a:t>
            </a:r>
            <a:endParaRPr lang="ru-RU" sz="1200" dirty="0">
              <a:latin typeface="+mj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За 10 месяцев, с ноября 2024 по август 2025 года, средняя стоимость HYUNDAI 30 DE-7 выросла на 560 тыс. рублей. До 27,5% упала ставка по лизинговому договору. Расходы по договору увеличились на 582,9 тыс. рублей. При этом удорожание сделки сократилось на 8,3 </a:t>
            </a:r>
            <a:r>
              <a:rPr lang="ru-RU" sz="1200" dirty="0" err="1">
                <a:latin typeface="+mj-lt"/>
              </a:rPr>
              <a:t>п.</a:t>
            </a:r>
            <a:r>
              <a:rPr lang="ru-RU" sz="1200" err="1">
                <a:latin typeface="+mj-lt"/>
              </a:rPr>
              <a:t>п</a:t>
            </a:r>
            <a:r>
              <a:rPr lang="ru-RU" sz="1200">
                <a:latin typeface="+mj-lt"/>
              </a:rPr>
              <a:t>.</a:t>
            </a:r>
            <a:endParaRPr lang="ru-RU" sz="1200" dirty="0">
              <a:latin typeface="+mj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Таким образом, дешевле всего вилочный погрузчик HYUNDAI 30 DE-7 обходился в лизинг в 2024 году из-за снижения цены на транспортное средство. В августе текущего года приобрести </a:t>
            </a:r>
            <a:r>
              <a:rPr lang="en-US" sz="1200" dirty="0">
                <a:latin typeface="+mj-lt"/>
              </a:rPr>
              <a:t>HYUNDAI 30 DE-7 </a:t>
            </a:r>
            <a:r>
              <a:rPr lang="ru-RU" sz="1200" dirty="0">
                <a:latin typeface="+mj-lt"/>
              </a:rPr>
              <a:t>в лизинг было дороже, чем в ноябре 2024 года, но дешевле, чем в ноябре 2023 года.</a:t>
            </a:r>
          </a:p>
        </p:txBody>
      </p:sp>
      <p:pic>
        <p:nvPicPr>
          <p:cNvPr id="15" name="Picture 2" descr="F:\qr-code.gif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9" t="9880" r="8537" b="10120"/>
          <a:stretch/>
        </p:blipFill>
        <p:spPr bwMode="auto">
          <a:xfrm>
            <a:off x="458115" y="5893117"/>
            <a:ext cx="720000" cy="70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AE5F3D0-4CD3-4B82-A747-2B3BD80B53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4498" y="775596"/>
            <a:ext cx="6162675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2637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219</Words>
  <Application>Microsoft Office PowerPoint</Application>
  <PresentationFormat>Широкоэкранный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188</cp:revision>
  <dcterms:created xsi:type="dcterms:W3CDTF">2025-02-12T06:29:35Z</dcterms:created>
  <dcterms:modified xsi:type="dcterms:W3CDTF">2025-09-29T09:26:40Z</dcterms:modified>
</cp:coreProperties>
</file>