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00BC"/>
    <a:srgbClr val="EC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4660"/>
  </p:normalViewPr>
  <p:slideViewPr>
    <p:cSldViewPr snapToGrid="0">
      <p:cViewPr>
        <p:scale>
          <a:sx n="96" d="100"/>
          <a:sy n="96" d="100"/>
        </p:scale>
        <p:origin x="226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singstat.ru/lizing-legkovyh-avtomobilej-2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CDE6DAE-7C05-454D-BA78-B0BCE58725BB}"/>
              </a:ext>
            </a:extLst>
          </p:cNvPr>
          <p:cNvSpPr txBox="1"/>
          <p:nvPr/>
        </p:nvSpPr>
        <p:spPr>
          <a:xfrm>
            <a:off x="1510410" y="330440"/>
            <a:ext cx="75104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Лизинг новых легковых автомобилей сократился на 40%, подержанных вырос на 8% </a:t>
            </a:r>
            <a:endParaRPr lang="ru-RU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353266" y="655608"/>
            <a:ext cx="7510443" cy="1913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, за январь-сентябрь 2025 года корпоративными клиентами было приобретено в лизинг* 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83,1 тыс. новых </a:t>
            </a:r>
            <a:r>
              <a:rPr lang="ru-RU" sz="1100" dirty="0">
                <a:latin typeface="+mj-lt"/>
              </a:rPr>
              <a:t>легковых автомобилей, что на 39,8% меньше, чем за аналогичный период 2024 года. Также было выдано в лизинг 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23,8 тыс. подержанных </a:t>
            </a:r>
            <a:r>
              <a:rPr lang="ru-RU" sz="1100" dirty="0">
                <a:latin typeface="+mj-lt"/>
              </a:rPr>
              <a:t>легковых автомобилей, что на 7,9% больше, чем в прошлом году.</a:t>
            </a:r>
          </a:p>
          <a:p>
            <a:pPr>
              <a:lnSpc>
                <a:spcPts val="1300"/>
              </a:lnSpc>
              <a:spcAft>
                <a:spcPts val="600"/>
              </a:spcAft>
            </a:pPr>
            <a:r>
              <a:rPr lang="ru-RU" sz="1100" dirty="0">
                <a:solidFill>
                  <a:prstClr val="black"/>
                </a:solidFill>
                <a:latin typeface="+mj-lt"/>
              </a:rPr>
              <a:t>Несмотря на наибольшую долю</a:t>
            </a:r>
            <a:r>
              <a:rPr lang="en-US" sz="1100" dirty="0">
                <a:latin typeface="+mj-lt"/>
              </a:rPr>
              <a:t> LADA</a:t>
            </a:r>
            <a:r>
              <a:rPr lang="ru-RU" sz="1100" dirty="0">
                <a:latin typeface="+mj-lt"/>
              </a:rPr>
              <a:t> (26%) и </a:t>
            </a:r>
            <a:r>
              <a:rPr lang="en-US" sz="1100" dirty="0">
                <a:latin typeface="+mj-lt"/>
              </a:rPr>
              <a:t>CHERY </a:t>
            </a:r>
            <a:r>
              <a:rPr lang="ru-RU" sz="1100" dirty="0">
                <a:latin typeface="+mj-lt"/>
              </a:rPr>
              <a:t>(10,1%) 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в общем объеме продаж новых </a:t>
            </a:r>
            <a:r>
              <a:rPr lang="ru-RU" sz="1100" dirty="0">
                <a:solidFill>
                  <a:prstClr val="black"/>
                </a:solidFill>
                <a:latin typeface="+mj-lt"/>
                <a:hlinkClick r:id="rId3"/>
              </a:rPr>
              <a:t>легковых автомобилей в лизинг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 корпоративным клиентам, за год выдача данных марок сократилась на 26,5% и 39,9% соответственно. На более чем 60% упали продажи в лизинг </a:t>
            </a:r>
            <a:r>
              <a:rPr lang="en-US" sz="1100" dirty="0">
                <a:latin typeface="+mj-lt"/>
              </a:rPr>
              <a:t>HAVAL</a:t>
            </a:r>
            <a:r>
              <a:rPr lang="ru-RU" sz="1100" dirty="0">
                <a:latin typeface="+mj-lt"/>
              </a:rPr>
              <a:t> и </a:t>
            </a:r>
            <a:r>
              <a:rPr lang="en-US" sz="1100" dirty="0">
                <a:latin typeface="+mj-lt"/>
              </a:rPr>
              <a:t>GEELY</a:t>
            </a:r>
            <a:r>
              <a:rPr lang="ru-RU" sz="1100" dirty="0">
                <a:latin typeface="+mj-lt"/>
              </a:rPr>
              <a:t>. Положительную динамику показала лишь марка</a:t>
            </a:r>
            <a:r>
              <a:rPr lang="en-US" sz="1100" dirty="0">
                <a:latin typeface="+mj-lt"/>
              </a:rPr>
              <a:t> BELGEE</a:t>
            </a:r>
            <a:r>
              <a:rPr lang="ru-RU" sz="1100" dirty="0">
                <a:latin typeface="+mj-lt"/>
              </a:rPr>
              <a:t> (+5,6%). Стоит отметить, что на ТОП-5 марок в 2025 году приходится 59,5%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 продаж новых легковых автомобилей в лизинг.</a:t>
            </a:r>
            <a:endParaRPr lang="ru-RU" sz="1100" dirty="0">
              <a:solidFill>
                <a:prstClr val="black"/>
              </a:solidFill>
              <a:latin typeface="+mj-lt"/>
            </a:endParaRPr>
          </a:p>
          <a:p>
            <a:pPr>
              <a:lnSpc>
                <a:spcPts val="13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Что касается подержанных автомобилей, за год выдача в лизинг </a:t>
            </a:r>
            <a:r>
              <a:rPr lang="en-US" sz="1100" dirty="0">
                <a:latin typeface="+mj-lt"/>
              </a:rPr>
              <a:t>KIA</a:t>
            </a:r>
            <a:r>
              <a:rPr lang="ru-RU" sz="1100" dirty="0">
                <a:latin typeface="+mj-lt"/>
              </a:rPr>
              <a:t> корпоративным клиентам выросла на 0,8%, </a:t>
            </a:r>
            <a:r>
              <a:rPr lang="en-US" sz="1100" dirty="0">
                <a:latin typeface="+mj-lt"/>
              </a:rPr>
              <a:t>LADA</a:t>
            </a:r>
            <a:r>
              <a:rPr lang="ru-RU" sz="1100" dirty="0">
                <a:latin typeface="+mj-lt"/>
              </a:rPr>
              <a:t> – на 33,9%, а </a:t>
            </a:r>
            <a:r>
              <a:rPr lang="en-US" sz="1100" dirty="0">
                <a:latin typeface="+mj-lt"/>
              </a:rPr>
              <a:t>GEELY</a:t>
            </a:r>
            <a:r>
              <a:rPr lang="ru-RU" sz="1100" dirty="0">
                <a:latin typeface="+mj-lt"/>
              </a:rPr>
              <a:t> – на 223,7%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.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 Упали продажи в лизинг </a:t>
            </a:r>
            <a:r>
              <a:rPr lang="en-US" sz="1100" dirty="0">
                <a:latin typeface="+mj-lt"/>
              </a:rPr>
              <a:t>MERCEDES-BENZ</a:t>
            </a:r>
            <a:r>
              <a:rPr lang="ru-RU" sz="1100" dirty="0">
                <a:latin typeface="+mj-lt"/>
              </a:rPr>
              <a:t> (-23,8%)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 </a:t>
            </a:r>
            <a:r>
              <a:rPr lang="ru-RU" sz="1100" dirty="0">
                <a:latin typeface="+mj-lt"/>
              </a:rPr>
              <a:t>и </a:t>
            </a:r>
            <a:r>
              <a:rPr lang="en-US" sz="1100" dirty="0">
                <a:latin typeface="+mj-lt"/>
              </a:rPr>
              <a:t>BMW</a:t>
            </a:r>
            <a:r>
              <a:rPr lang="ru-RU" sz="1100" dirty="0">
                <a:latin typeface="+mj-lt"/>
              </a:rPr>
              <a:t> (-25,2%). На ТОП-5 марок приходится более трети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 продаж подержанных легковых автомобилей в лизинг.</a:t>
            </a:r>
            <a:endParaRPr lang="ru-RU" sz="110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7631" y="6406068"/>
            <a:ext cx="19331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>
                <a:latin typeface="+mj-lt"/>
              </a:rPr>
              <a:t>*операционный и финансовый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9B628BA-725B-4F73-A2BC-F6886BF2A3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4209" y="2531991"/>
            <a:ext cx="7429500" cy="42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1524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361</TotalTime>
  <Words>212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107</cp:revision>
  <cp:lastPrinted>2025-07-10T07:52:20Z</cp:lastPrinted>
  <dcterms:created xsi:type="dcterms:W3CDTF">2022-08-09T13:01:09Z</dcterms:created>
  <dcterms:modified xsi:type="dcterms:W3CDTF">2025-10-28T09:15:59Z</dcterms:modified>
</cp:coreProperties>
</file>