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3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C01"/>
    <a:srgbClr val="BFBFB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2" d="100"/>
          <a:sy n="112" d="100"/>
        </p:scale>
        <p:origin x="4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gruzovyh-avtomobilej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869972" y="786262"/>
            <a:ext cx="11172339" cy="1671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200">
                <a:latin typeface="+mj-lt"/>
              </a:rPr>
              <a:t>                    По </a:t>
            </a:r>
            <a:r>
              <a:rPr lang="ru-RU" sz="1200" dirty="0">
                <a:latin typeface="+mj-lt"/>
              </a:rPr>
              <a:t>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 за январь-август 2025 года в финансовый лизинг корпоративным клиентам было выдано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15,8 тыс. </a:t>
            </a:r>
            <a:r>
              <a:rPr lang="ru-RU" sz="1200" dirty="0">
                <a:latin typeface="+mj-lt"/>
              </a:rPr>
              <a:t>новых грузовых автомобилей*, что на 70,2% меньше, чем за аналогичный период 2024 года, когда в </a:t>
            </a:r>
            <a:r>
              <a:rPr lang="ru-RU" sz="1200" dirty="0">
                <a:latin typeface="+mj-lt"/>
                <a:hlinkClick r:id="rId3"/>
              </a:rPr>
              <a:t>лизинг было поставлено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52,9 тыс. </a:t>
            </a:r>
            <a:r>
              <a:rPr lang="ru-RU" sz="1200" dirty="0">
                <a:latin typeface="+mj-lt"/>
              </a:rPr>
              <a:t>новых грузовиков. Доля лизинга в продажах новых грузовиков за год сократилась с 67,1% до 43,8%.</a:t>
            </a:r>
          </a:p>
          <a:p>
            <a:pPr>
              <a:lnSpc>
                <a:spcPts val="16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+mj-lt"/>
              </a:rPr>
              <a:t>За восемь месяцев текущего года было продано 9,5 тыс. седельных тягачей, из них в лизинг было реализовано 50,2%. При этом в прошлом году продажи тягачей составляли 36,6 тыс. шт., а на лизинг приходилось 74,4%. Продажи фургонов за год сократились на 2,9 тыс. единиц, а доля лизинга снизилась с 43% до 28,1%. Также с 14,6 тыс. шт. до 5,6 тыс. шт. сократились продажи самосвалов. Лизинг самосвалов упал сильнее, чем у остальных типов техники – на 25.5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50,3%. Меньше всего сократилась доля лизинга у наливной техники – на 9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064213-E59E-4A04-AEDD-D2C728ABBBC4}"/>
              </a:ext>
            </a:extLst>
          </p:cNvPr>
          <p:cNvSpPr txBox="1"/>
          <p:nvPr/>
        </p:nvSpPr>
        <p:spPr>
          <a:xfrm>
            <a:off x="344697" y="6444764"/>
            <a:ext cx="22092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 автомобили с полной массой свыше 6 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89721" y="365646"/>
            <a:ext cx="7776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каких сегментах грузовой техники лизинг рухнул сильнее 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D042E2B-A6F3-457C-BC37-00668EB110B5}"/>
              </a:ext>
            </a:extLst>
          </p:cNvPr>
          <p:cNvSpPr/>
          <p:nvPr/>
        </p:nvSpPr>
        <p:spPr>
          <a:xfrm>
            <a:off x="972036" y="2464720"/>
            <a:ext cx="109682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Доля лизинга на рынке новых корпоративных грузовых автомобилей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E3995C1-D24E-4E86-995D-31067071F5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972" y="2776712"/>
            <a:ext cx="10982325" cy="36099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6238EB0-4A01-4A0B-824A-7503307837DE}"/>
              </a:ext>
            </a:extLst>
          </p:cNvPr>
          <p:cNvSpPr txBox="1"/>
          <p:nvPr/>
        </p:nvSpPr>
        <p:spPr>
          <a:xfrm>
            <a:off x="8137605" y="6409334"/>
            <a:ext cx="393729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/>
              <a:t>Источник: НАПИ (Национальное Агентство Промышленной Информации)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2922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210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36</cp:revision>
  <dcterms:created xsi:type="dcterms:W3CDTF">2022-08-09T12:55:45Z</dcterms:created>
  <dcterms:modified xsi:type="dcterms:W3CDTF">2025-10-03T09:07:53Z</dcterms:modified>
</cp:coreProperties>
</file>