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Анна Кустикова" initials="АК" lastIdx="1" clrIdx="0">
    <p:extLst>
      <p:ext uri="{19B8F6BF-5375-455C-9EA6-DF929625EA0E}">
        <p15:presenceInfo xmlns:p15="http://schemas.microsoft.com/office/powerpoint/2012/main" userId="S-1-5-21-383357151-2991069858-1596914116-510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80010"/>
    <a:srgbClr val="B80016"/>
    <a:srgbClr val="D6001F"/>
    <a:srgbClr val="A50021"/>
    <a:srgbClr val="666699"/>
    <a:srgbClr val="CC0066"/>
    <a:srgbClr val="CC3300"/>
    <a:srgbClr val="B80023"/>
    <a:srgbClr val="00F67B"/>
    <a:srgbClr val="AFFFD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16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11/27/2025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apinfo.ru/" TargetMode="External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leasingstat.ru/lizing-gruzovyh-avtomobilej-2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F28BB839-5582-4AF2-944B-1C9D0A7F7D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31640" y="3083061"/>
            <a:ext cx="6791325" cy="3476625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393824" y="719726"/>
            <a:ext cx="7600618" cy="22874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3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лизинга новых и подержанных грузовых* автомобилей. Значительнее всего </a:t>
            </a:r>
            <a:r>
              <a:rPr lang="ru-RU" sz="1200" dirty="0">
                <a:latin typeface="+mj-lt"/>
                <a:hlinkClick r:id="rId4"/>
              </a:rPr>
              <a:t>лизинг грузовых автомобилей </a:t>
            </a:r>
            <a:r>
              <a:rPr lang="ru-RU" sz="1200" dirty="0">
                <a:latin typeface="+mj-lt"/>
              </a:rPr>
              <a:t>вырос в 2023 году: +107% за январь-октябрь. Прирост лизинга новых грузовиков составил 123,6%, а подержанных – 59,6%. За аналогичный период 2024 года лизинг грузовых автомобилей сократился на 18,7%: лизинг новых снизился на 21,6%, подержанных – на 7,3%. За 10 месяцев текущего года лизинг грузовиков рухнул более чем в 2 раза. Лизинг новой техники упал на 69,7%, за счет чего на 13,7% подрос лизинг подержанной техники. В январе-октябре 2025 года лизинг грузовых автомобилей был ниже показателей аналогичного периода 2022 года на 17%.</a:t>
            </a:r>
          </a:p>
          <a:p>
            <a:pPr algn="just">
              <a:lnSpc>
                <a:spcPts val="1600"/>
              </a:lnSpc>
              <a:spcAft>
                <a:spcPts val="1200"/>
              </a:spcAft>
            </a:pPr>
            <a:r>
              <a:rPr lang="ru-RU" sz="1200" dirty="0">
                <a:latin typeface="+mj-lt"/>
              </a:rPr>
              <a:t>Стоит отметить, что на долю лизинга подержанных грузовых автомобилей в январе-октябре 2022-2024 года приходилось лишь 20%-26%, тогда как за 10 месяцев 2025 года доля лизинга подержанной техники достигла 52,6%.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D2E5385-4CEF-41B5-82F0-7BBD4F354625}"/>
              </a:ext>
            </a:extLst>
          </p:cNvPr>
          <p:cNvSpPr txBox="1"/>
          <p:nvPr/>
        </p:nvSpPr>
        <p:spPr>
          <a:xfrm>
            <a:off x="1440611" y="298314"/>
            <a:ext cx="7507044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Впервые за три года лизинг подержанных грузовиков превысил лизинг новых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-1708789" y="1080879"/>
            <a:ext cx="1597693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50" dirty="0"/>
              <a:t>#</a:t>
            </a:r>
            <a:r>
              <a:rPr lang="ru-RU" sz="1050" dirty="0" err="1"/>
              <a:t>НАПИ_грузовые_авто</a:t>
            </a:r>
            <a:endParaRPr lang="ru-RU" sz="1050" dirty="0"/>
          </a:p>
          <a:p>
            <a:r>
              <a:rPr lang="ru-RU" sz="1050" dirty="0"/>
              <a:t>#</a:t>
            </a:r>
            <a:r>
              <a:rPr lang="ru-RU" sz="1050" dirty="0" err="1"/>
              <a:t>НАПИ_лизинг</a:t>
            </a:r>
            <a:endParaRPr lang="ru-RU" sz="1050" dirty="0"/>
          </a:p>
        </p:txBody>
      </p:sp>
      <p:sp>
        <p:nvSpPr>
          <p:cNvPr id="5" name="TextBox 4"/>
          <p:cNvSpPr txBox="1"/>
          <p:nvPr/>
        </p:nvSpPr>
        <p:spPr>
          <a:xfrm>
            <a:off x="883729" y="6138274"/>
            <a:ext cx="2295821" cy="2308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 dirty="0"/>
              <a:t>* автомобили с полной массой свыше 6 т.</a:t>
            </a:r>
          </a:p>
        </p:txBody>
      </p:sp>
    </p:spTree>
    <p:extLst>
      <p:ext uri="{BB962C8B-B14F-4D97-AF65-F5344CB8AC3E}">
        <p14:creationId xmlns:p14="http://schemas.microsoft.com/office/powerpoint/2010/main" val="177871988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924</TotalTime>
  <Words>176</Words>
  <Application>Microsoft Office PowerPoint</Application>
  <PresentationFormat>Экран (4:3)</PresentationFormat>
  <Paragraphs>6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152</cp:revision>
  <cp:lastPrinted>2025-03-10T08:02:55Z</cp:lastPrinted>
  <dcterms:created xsi:type="dcterms:W3CDTF">2022-08-09T13:01:09Z</dcterms:created>
  <dcterms:modified xsi:type="dcterms:W3CDTF">2025-11-27T08:07:54Z</dcterms:modified>
</cp:coreProperties>
</file>