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1D68"/>
    <a:srgbClr val="A469D1"/>
    <a:srgbClr val="FEA4BC"/>
    <a:srgbClr val="E6E6E6"/>
    <a:srgbClr val="FD8023"/>
    <a:srgbClr val="BBDAA6"/>
    <a:srgbClr val="FFDF9F"/>
    <a:srgbClr val="FFCC66"/>
    <a:srgbClr val="8EBAE2"/>
    <a:srgbClr val="FF75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3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rynok-korporativnyh-avtomobilej/korporativnye-prodazhi-elektromobilej-i-gibridov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62DFD74-1C96-43B3-8C6A-E41D9D732570}"/>
              </a:ext>
            </a:extLst>
          </p:cNvPr>
          <p:cNvSpPr txBox="1"/>
          <p:nvPr/>
        </p:nvSpPr>
        <p:spPr>
          <a:xfrm>
            <a:off x="1400215" y="627884"/>
            <a:ext cx="7666546" cy="1718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</a:pPr>
            <a:r>
              <a:rPr lang="ru-RU" sz="1050" dirty="0">
                <a:latin typeface="+mj-lt"/>
              </a:rPr>
              <a:t>По данным маркетингового агентства </a:t>
            </a:r>
            <a:r>
              <a:rPr lang="ru-RU" sz="1050" dirty="0">
                <a:latin typeface="+mj-lt"/>
                <a:hlinkClick r:id="rId2"/>
              </a:rPr>
              <a:t>НАПИ</a:t>
            </a:r>
            <a:r>
              <a:rPr lang="ru-RU" sz="1050" dirty="0">
                <a:latin typeface="+mj-lt"/>
              </a:rPr>
              <a:t>, за январь-октябрь 2025 года было реализовано 30,5 тыс. новых подзаряжаемых гибридных легковых автомобилей, что на 6,7% меньше, чем за аналогичный период 2024 года. Так, на 9,6% до 23,5 тыс. ед. сократились продажи гибридов </a:t>
            </a:r>
            <a:r>
              <a:rPr lang="ru-RU" sz="1050" dirty="0">
                <a:latin typeface="+mj-lt"/>
                <a:hlinkClick r:id="rId3"/>
              </a:rPr>
              <a:t>частным покупателям</a:t>
            </a:r>
            <a:r>
              <a:rPr lang="ru-RU" sz="1050" dirty="0">
                <a:latin typeface="+mj-lt"/>
              </a:rPr>
              <a:t>, на 15,5% до 2,6 тыс. ед. – корпоративным,  не использующим лизинг. При этом продажи в лизинг выросли на 21,5% и достигли 4,4 тыс. ед. Доля поставленных в лизинг  гибридов за год прибавила 3,3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</a:t>
            </a:r>
          </a:p>
          <a:p>
            <a:pPr algn="just">
              <a:lnSpc>
                <a:spcPts val="1600"/>
              </a:lnSpc>
            </a:pPr>
            <a:r>
              <a:rPr lang="ru-RU" sz="1050" dirty="0">
                <a:latin typeface="+mj-lt"/>
              </a:rPr>
              <a:t>Также за январь-октябрь 2025 года было реализовано 9,6 тыс. новых электромобилей, что на 34,2% меньше, чем в 2024 году. Продажи электрокаров </a:t>
            </a:r>
            <a:r>
              <a:rPr lang="ru-RU" sz="1050" dirty="0">
                <a:latin typeface="+mj-lt"/>
                <a:hlinkClick r:id="rId3"/>
              </a:rPr>
              <a:t>корпоративным покупателям </a:t>
            </a:r>
            <a:r>
              <a:rPr lang="ru-RU" sz="1050" dirty="0">
                <a:latin typeface="+mj-lt"/>
              </a:rPr>
              <a:t>, не использующим лизинг, упали на 40,4% до 1,3 тыс. ед., поставки в лизинг – на 41,8% до 1 тыс. ед. Продажи электромобилей частным покупателям сократились чуть меньше, на 31,7%, а их доля подросла на 2,8 </a:t>
            </a:r>
            <a:r>
              <a:rPr lang="ru-RU" sz="1050" dirty="0" err="1">
                <a:latin typeface="+mj-lt"/>
              </a:rPr>
              <a:t>п.п</a:t>
            </a:r>
            <a:r>
              <a:rPr lang="ru-RU" sz="1050" dirty="0">
                <a:latin typeface="+mj-lt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CDE6DAE-7C05-454D-BA78-B0BCE58725BB}"/>
              </a:ext>
            </a:extLst>
          </p:cNvPr>
          <p:cNvSpPr txBox="1"/>
          <p:nvPr/>
        </p:nvSpPr>
        <p:spPr>
          <a:xfrm>
            <a:off x="1506761" y="263711"/>
            <a:ext cx="7306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Гибриды стали чаще брать в лизинг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2167822" y="2719948"/>
            <a:ext cx="1640193" cy="4525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8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НАПИ_электромобили_гибриды</a:t>
            </a:r>
            <a:endParaRPr lang="ru-RU" sz="800" dirty="0">
              <a:latin typeface="Calibri Light" panose="020F03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#</a:t>
            </a:r>
            <a:r>
              <a:rPr lang="ru-RU" sz="800" dirty="0" err="1">
                <a:latin typeface="Calibri Light" panose="020F03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НАПИ_продажи</a:t>
            </a:r>
            <a:endParaRPr lang="ru-RU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D7663DF1-3AF2-4AA0-953F-68539B2775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0215" y="2254658"/>
            <a:ext cx="7572375" cy="451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07315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</TotalTime>
  <Words>189</Words>
  <Application>Microsoft Office PowerPoint</Application>
  <PresentationFormat>Экран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69</cp:revision>
  <dcterms:created xsi:type="dcterms:W3CDTF">2022-08-09T13:01:09Z</dcterms:created>
  <dcterms:modified xsi:type="dcterms:W3CDTF">2025-12-02T09:16:16Z</dcterms:modified>
</cp:coreProperties>
</file>