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C26C"/>
    <a:srgbClr val="66CCFF"/>
    <a:srgbClr val="669900"/>
    <a:srgbClr val="7D7D7D"/>
    <a:srgbClr val="C9C9C9"/>
    <a:srgbClr val="FF0D0D"/>
    <a:srgbClr val="CC3300"/>
    <a:srgbClr val="EEEEEE"/>
    <a:srgbClr val="FF4747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8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leasingstat.ru/lizing-selskohozyajstvennoj-tehniki/" TargetMode="External"/><Relationship Id="rId4" Type="http://schemas.openxmlformats.org/officeDocument/2006/relationships/hyperlink" Target="https://leasingstat.ru/lizing-dorozhno-stroitelnoj-tehniki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9991" y="764984"/>
            <a:ext cx="7547629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 за январь-февраль 2026 года в финансовый лизинг было выдано 3,8 тыс. ед. новой и подержанной </a:t>
            </a:r>
            <a:r>
              <a:rPr lang="ru-RU" sz="1100" dirty="0">
                <a:latin typeface="+mj-lt"/>
                <a:hlinkClick r:id="rId4"/>
              </a:rPr>
              <a:t>специализированной техники</a:t>
            </a:r>
            <a:r>
              <a:rPr lang="ru-RU" sz="1100" dirty="0">
                <a:latin typeface="+mj-lt"/>
              </a:rPr>
              <a:t>, что на 24% больше, чем годом ранее, когда было выдано 3,1 тыс. ед. Однако до уровня 2024 года (7,4 тыс. ед.) еще далеко, результат первых двух месяцев текущего года ниже показателя 2024 года на </a:t>
            </a:r>
            <a:r>
              <a:rPr lang="ru-RU" sz="1100">
                <a:latin typeface="+mj-lt"/>
              </a:rPr>
              <a:t>48,9%.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Лизинг дорожно-строительной техники упал на 73,0% в январе-феврале прошлого года, но вырос на 60% за два месяца текущего года. Несмотря на рост, выдача в лизинг данной техники в 2026 году (1,6 тыс. ед.) осталась в два раза меньше, чем была в 2024 году (3,7 тыс. </a:t>
            </a:r>
            <a:r>
              <a:rPr lang="ru-RU" sz="1100">
                <a:latin typeface="+mj-lt"/>
              </a:rPr>
              <a:t>ед.).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Лизинг складской техники сократился на 43,5% в 2025 году, но прибавил 74,6% в 2026 году, достигнув показателей 2024 года в 0,2 тыс. ед. техники.  Выдача в </a:t>
            </a:r>
            <a:r>
              <a:rPr lang="ru-RU" sz="1100" dirty="0">
                <a:latin typeface="+mj-lt"/>
                <a:hlinkClick r:id="rId5"/>
              </a:rPr>
              <a:t>лизинг сельскохозяйственной </a:t>
            </a:r>
            <a:r>
              <a:rPr lang="ru-RU" sz="1100" dirty="0">
                <a:latin typeface="+mj-lt"/>
              </a:rPr>
              <a:t>техники снизилась на 49,0% за первые два месяца прошлого года, но прибавила 22,1% за тот же период 2026 года,. Лизинг сельхозтехники составил 0,9 тыс. ед., не дотянув до показателей января-февраля 2024 года (1,4 тыс. ед.).</a:t>
            </a:r>
          </a:p>
          <a:p>
            <a:pPr algn="just">
              <a:spcAft>
                <a:spcPts val="600"/>
              </a:spcAft>
            </a:pPr>
            <a:r>
              <a:rPr lang="ru-RU" sz="1100">
                <a:latin typeface="+mj-lt"/>
              </a:rPr>
              <a:t>При </a:t>
            </a:r>
            <a:r>
              <a:rPr lang="ru-RU" sz="1100" dirty="0">
                <a:latin typeface="+mj-lt"/>
              </a:rPr>
              <a:t>этом сократился сегмент лизинга подъемной техники: на 38,0% в январе-феврале 2025 года и на 15,9% в январе-феврале 2026 года (0,9 тыс. ед.).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96457" y="270083"/>
            <a:ext cx="7146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Какими темпами восстанавливается лизинг спецтехники в 2026 году 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FEFA419-B852-474B-BEB4-9F13CD16A3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9520" y="3299434"/>
            <a:ext cx="7658100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963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2609</TotalTime>
  <Words>246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304</cp:revision>
  <cp:lastPrinted>2025-07-03T06:37:59Z</cp:lastPrinted>
  <dcterms:created xsi:type="dcterms:W3CDTF">2022-08-09T13:01:09Z</dcterms:created>
  <dcterms:modified xsi:type="dcterms:W3CDTF">2026-03-25T08:33:56Z</dcterms:modified>
</cp:coreProperties>
</file>