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C01"/>
    <a:srgbClr val="BFBFB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8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547446" y="910582"/>
            <a:ext cx="4205253" cy="4526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за январь-март 2026 года в финансовый лизинг корпоративным клиентам было выдано 11,9 тыс. ед. новых и подержанных грузовых автомобилей*, что на 1,2% меньше, чем за аналогичный период 2025 года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Лизинг подержанных грузовиков за год вырос на 18,4% и составил 6,5 тыс. ед. техники. Доля лизинга в продажах подержанных грузовых автомобилей выросла на 3,3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15,2%. </a:t>
            </a:r>
            <a:r>
              <a:rPr lang="ru-RU" sz="1200" dirty="0">
                <a:latin typeface="+mj-lt"/>
                <a:hlinkClick r:id="rId3"/>
              </a:rPr>
              <a:t>Выдача в лизинг </a:t>
            </a:r>
            <a:r>
              <a:rPr lang="ru-RU" sz="1200" dirty="0">
                <a:latin typeface="+mj-lt"/>
              </a:rPr>
              <a:t>новых грузовиков сократилась на 17,8%, составив 5,4 тыс. ед. Доля лизинга в продажах новой техники  прибавила 6,2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., достигнув </a:t>
            </a:r>
            <a:r>
              <a:rPr lang="ru-RU" sz="1200">
                <a:latin typeface="+mj-lt"/>
              </a:rPr>
              <a:t>46,2%</a:t>
            </a: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За три месяцев текущего года заметно выросла выдача в лизинг строительной (+40,8%) и наливной (+28,5%) техники. При этом существенно сократился лизинг фургонов (-17,0%), самосвалов (-13,8%) и подъемной техники (-11,6%).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1097904" y="6119235"/>
            <a:ext cx="2255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>
                <a:latin typeface="+mj-lt"/>
              </a:rPr>
              <a:t>_______________</a:t>
            </a:r>
            <a:br>
              <a:rPr lang="ru-RU" sz="900">
                <a:latin typeface="+mj-lt"/>
              </a:rPr>
            </a:br>
            <a:r>
              <a:rPr lang="ru-RU" sz="900" i="1">
                <a:latin typeface="+mj-lt"/>
              </a:rPr>
              <a:t>* </a:t>
            </a:r>
            <a:r>
              <a:rPr lang="ru-RU" sz="900" i="1" dirty="0">
                <a:latin typeface="+mj-lt"/>
              </a:rPr>
              <a:t>автомобили с полной массой свыше 6 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1725730" y="1211198"/>
            <a:ext cx="1433406" cy="7841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НАПИ_грузовые_авто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НАПИ_лизинг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мах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54315" y="330577"/>
            <a:ext cx="81879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двух сегментов грузовых автомобилей вырос более чем на четверть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D8D8B99-919F-4271-A750-D17B7FF0F0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8177" y="679986"/>
            <a:ext cx="593407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20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177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66</cp:revision>
  <dcterms:created xsi:type="dcterms:W3CDTF">2022-08-09T12:55:45Z</dcterms:created>
  <dcterms:modified xsi:type="dcterms:W3CDTF">2026-04-14T11:36:52Z</dcterms:modified>
</cp:coreProperties>
</file>