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CFD7"/>
    <a:srgbClr val="8C96A8"/>
    <a:srgbClr val="007FD6"/>
    <a:srgbClr val="76B531"/>
    <a:srgbClr val="0099FF"/>
    <a:srgbClr val="585454"/>
    <a:srgbClr val="625E5E"/>
    <a:srgbClr val="666262"/>
    <a:srgbClr val="88909C"/>
    <a:srgbClr val="5B7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76" autoAdjust="0"/>
    <p:restoredTop sz="94660"/>
  </p:normalViewPr>
  <p:slideViewPr>
    <p:cSldViewPr snapToGrid="0">
      <p:cViewPr>
        <p:scale>
          <a:sx n="98" d="100"/>
          <a:sy n="98" d="100"/>
        </p:scale>
        <p:origin x="122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poderzhannye-legkovy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0504945-DB70-4872-A177-0B1F8651383A}"/>
              </a:ext>
            </a:extLst>
          </p:cNvPr>
          <p:cNvSpPr txBox="1"/>
          <p:nvPr/>
        </p:nvSpPr>
        <p:spPr>
          <a:xfrm>
            <a:off x="579185" y="6349364"/>
            <a:ext cx="16290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i="1" dirty="0">
                <a:latin typeface="+mj-lt"/>
              </a:rPr>
              <a:t>* Не старше 20 лет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75934" y="805953"/>
            <a:ext cx="755063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средних цен на подержанные* легковые автомобили и на подержанные легковые автомобили от лизинговых компаний с января 2025 года по март 2026 года.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За год, с марта 2025 года по март 2026 года, средние </a:t>
            </a:r>
            <a:r>
              <a:rPr lang="ru-RU" sz="1200" dirty="0">
                <a:latin typeface="+mj-lt"/>
                <a:hlinkClick r:id="rId3"/>
              </a:rPr>
              <a:t>цены на подержанные легковые автомобили</a:t>
            </a:r>
            <a:r>
              <a:rPr lang="ru-RU" sz="1200" dirty="0">
                <a:latin typeface="+mj-lt"/>
              </a:rPr>
              <a:t> сократились на 5,8%. Лизинговые цены снизились сильнее – на 13,2%.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За месяц, февраля по март текущего года, средние цены на подержанные легковые автомобили подросли на 0,4% до 1,82 млн рублей. В то же время средние лизинговые цены сократились на 2,5% до 1,95 млн рублей, достигнув минимума с начала прошлого года.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Стоит отметить, что большая часть подержанных автомобилей, реализующихся через лизинговые компании, более свежие, соответственно цены на эти машины выше.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248141" y="193735"/>
            <a:ext cx="7806225" cy="395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Лизинговые цены на подержанные легковые авто достигли минимума с 2025 года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CF6BE1D-D700-4B35-BD6A-F773EDBD46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8141" y="3088937"/>
            <a:ext cx="778192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146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51</cp:revision>
  <dcterms:created xsi:type="dcterms:W3CDTF">2022-08-09T13:01:09Z</dcterms:created>
  <dcterms:modified xsi:type="dcterms:W3CDTF">2026-04-09T07:50:06Z</dcterms:modified>
</cp:coreProperties>
</file>