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8" r:id="rId2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8A3A"/>
    <a:srgbClr val="649A40"/>
    <a:srgbClr val="73B149"/>
    <a:srgbClr val="C8B7D1"/>
    <a:srgbClr val="E2A6C4"/>
    <a:srgbClr val="993366"/>
    <a:srgbClr val="FFCC99"/>
    <a:srgbClr val="FF9B37"/>
    <a:srgbClr val="FFAB57"/>
    <a:srgbClr val="FFD3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82" autoAdjust="0"/>
    <p:restoredTop sz="94660"/>
  </p:normalViewPr>
  <p:slideViewPr>
    <p:cSldViewPr snapToGrid="0">
      <p:cViewPr>
        <p:scale>
          <a:sx n="96" d="100"/>
          <a:sy n="96" d="100"/>
        </p:scale>
        <p:origin x="2340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9D8339-4C8B-4BE1-A0E4-1EDD43411295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93331D-7C21-4B88-8FF2-BA4427CE1D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495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leasingstat.ru/lizing-pricepov-i-polupricepov-2/" TargetMode="External"/><Relationship Id="rId2" Type="http://schemas.openxmlformats.org/officeDocument/2006/relationships/hyperlink" Target="https://en.napinfo.ru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FB4223A-6B19-6E2A-3032-8296C910ABBB}"/>
              </a:ext>
            </a:extLst>
          </p:cNvPr>
          <p:cNvSpPr txBox="1"/>
          <p:nvPr/>
        </p:nvSpPr>
        <p:spPr>
          <a:xfrm>
            <a:off x="1355230" y="697957"/>
            <a:ext cx="7626032" cy="117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latin typeface="+mj-lt"/>
              </a:rPr>
              <a:t>According to the marketing agency</a:t>
            </a:r>
            <a:r>
              <a:rPr lang="ru-RU" sz="1200" dirty="0">
                <a:latin typeface="+mj-lt"/>
              </a:rPr>
              <a:t> </a:t>
            </a:r>
            <a:r>
              <a:rPr lang="en-US" sz="1200" dirty="0">
                <a:latin typeface="+mj-lt"/>
                <a:hlinkClick r:id="rId2"/>
              </a:rPr>
              <a:t>NAPI</a:t>
            </a:r>
            <a:r>
              <a:rPr lang="en-US" sz="1200" dirty="0">
                <a:latin typeface="+mj-lt"/>
              </a:rPr>
              <a:t>, leasing of new and used trailers and semi-trailers increased by 5.5% in January-June 2026 due to the used vehicle segment. In the first half of the year, used trailer leasing grew by 25.5% and reached 5.97 thousand units. New trailer leasing totaled 4.6 thousand units, down by 12.5% ​​on the previous year. Among TOP-5 brands, TONAR, SCHMITZ, and BONUM saw growth in </a:t>
            </a:r>
            <a:r>
              <a:rPr lang="en-US" sz="1200" dirty="0">
                <a:latin typeface="+mj-lt"/>
                <a:hlinkClick r:id="rId3"/>
              </a:rPr>
              <a:t>trailer leasing</a:t>
            </a:r>
            <a:r>
              <a:rPr lang="en-US" sz="1200" dirty="0">
                <a:latin typeface="+mj-lt"/>
              </a:rPr>
              <a:t>. BONUM led by growth rate (+37.3%).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12A6C0-27A0-9096-3F13-C8CE68E82872}"/>
              </a:ext>
            </a:extLst>
          </p:cNvPr>
          <p:cNvSpPr txBox="1"/>
          <p:nvPr/>
        </p:nvSpPr>
        <p:spPr>
          <a:xfrm>
            <a:off x="3705298" y="290014"/>
            <a:ext cx="51899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Trailer leasing: half-year results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CAB59EC-941D-43C2-95E2-B002B7EA6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5705" y="2190750"/>
            <a:ext cx="7429500" cy="466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3959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1325</TotalTime>
  <Words>97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254</cp:revision>
  <cp:lastPrinted>2023-06-07T08:16:06Z</cp:lastPrinted>
  <dcterms:created xsi:type="dcterms:W3CDTF">2022-08-09T13:01:09Z</dcterms:created>
  <dcterms:modified xsi:type="dcterms:W3CDTF">2026-07-28T08:16:42Z</dcterms:modified>
</cp:coreProperties>
</file>