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CFAD"/>
    <a:srgbClr val="9295D4"/>
    <a:srgbClr val="D48CC5"/>
    <a:srgbClr val="F4B183"/>
    <a:srgbClr val="FFD966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94660"/>
  </p:normalViewPr>
  <p:slideViewPr>
    <p:cSldViewPr snapToGrid="0">
      <p:cViewPr>
        <p:scale>
          <a:sx n="100" d="100"/>
          <a:sy n="100" d="100"/>
        </p:scale>
        <p:origin x="1194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singstat.ru/lizing-dorozhno-stroitelnoj-tehniki-2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0625" y="302034"/>
            <a:ext cx="71960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сегменты лизинга спецтехники выросли по сравнению с 2024 и 2025 </a:t>
            </a:r>
            <a:r>
              <a:rPr lang="ru-RU" sz="1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  <a:endParaRPr lang="ru-RU" sz="15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2EC862-AABF-4AF2-A010-60D8156FB4B1}"/>
              </a:ext>
            </a:extLst>
          </p:cNvPr>
          <p:cNvSpPr txBox="1"/>
          <p:nvPr/>
        </p:nvSpPr>
        <p:spPr>
          <a:xfrm>
            <a:off x="1465478" y="756867"/>
            <a:ext cx="7345801" cy="2859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100" dirty="0">
                <a:latin typeface="+mj-lt"/>
              </a:rPr>
              <a:t>По данным маркетингового агентства </a:t>
            </a:r>
            <a:r>
              <a:rPr lang="ru-RU" sz="1100" u="sng" dirty="0">
                <a:latin typeface="+mj-lt"/>
                <a:hlinkClick r:id="rId2"/>
              </a:rPr>
              <a:t>НАПИ</a:t>
            </a:r>
            <a:r>
              <a:rPr lang="ru-RU" sz="1100" u="sng" dirty="0">
                <a:latin typeface="+mj-lt"/>
              </a:rPr>
              <a:t>, </a:t>
            </a:r>
            <a:r>
              <a:rPr lang="ru-RU" sz="1100" dirty="0">
                <a:latin typeface="+mj-lt"/>
              </a:rPr>
              <a:t>за январь-август 2026 года в лизинг было выдано 27,7 тыс. ед. спецтехники, что на 29,2% больше, чем за аналогичный период 2025 года.</a:t>
            </a:r>
          </a:p>
          <a:p>
            <a:pPr algn="just">
              <a:lnSpc>
                <a:spcPct val="150000"/>
              </a:lnSpc>
            </a:pPr>
            <a:endParaRPr lang="ru-RU" sz="1100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ru-RU" sz="1100" dirty="0">
                <a:latin typeface="+mj-lt"/>
              </a:rPr>
              <a:t>По сравнению с январем-августом прошлого года значительно вырос лизинг складской техники – на 364,2% (3,3 тыс. ед.). Более чем на 20% выросла </a:t>
            </a:r>
            <a:r>
              <a:rPr lang="ru-RU" sz="1100" dirty="0">
                <a:latin typeface="+mj-lt"/>
                <a:hlinkClick r:id="rId3"/>
              </a:rPr>
              <a:t>выдача в лизинг </a:t>
            </a:r>
            <a:r>
              <a:rPr lang="ru-RU" sz="1100" dirty="0">
                <a:latin typeface="+mj-lt"/>
              </a:rPr>
              <a:t>дорожно-строительной техники (8,8 тыс. ед.) и сельскохозяйственной техники (8,9 тыс. ед.). При этом на 0,7% сократился лизинг подъемной техники (5,0 тыс. ед.).</a:t>
            </a:r>
          </a:p>
          <a:p>
            <a:pPr algn="just">
              <a:lnSpc>
                <a:spcPct val="150000"/>
              </a:lnSpc>
            </a:pPr>
            <a:endParaRPr lang="ru-RU" sz="1100" dirty="0"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ru-RU" sz="1100" dirty="0">
                <a:latin typeface="+mj-lt"/>
              </a:rPr>
              <a:t>Показателей 2024 года лизинг спецтехники не достиг, результат 8 месяцев текущего года на 25,3% меньше. Лизинг дорожно-строительной техники ниже уровня двухлетней давности более чем на 50%, подъемной – более чем на 40%. Выросли по сравнению с 2024 годом лизинг складской техники – на 156,2%, а также лизинг сельскохозяйственной техники – на 35,7%.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508482" y="1071601"/>
            <a:ext cx="1196161" cy="491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/>
              <a:t>#</a:t>
            </a:r>
            <a:r>
              <a:rPr lang="ru-RU" sz="900" dirty="0" err="1"/>
              <a:t>НАПИ_спецтехника</a:t>
            </a:r>
            <a:endParaRPr lang="ru-RU" sz="9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/>
              <a:t>#</a:t>
            </a:r>
            <a:r>
              <a:rPr lang="ru-RU" sz="900" dirty="0" err="1"/>
              <a:t>НАПИ_лизинг</a:t>
            </a:r>
            <a:endParaRPr lang="ru-RU" sz="9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2F79CC-F10C-4823-A447-2A481D64C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196" y="3743325"/>
            <a:ext cx="72294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721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</TotalTime>
  <Words>176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98</cp:revision>
  <dcterms:created xsi:type="dcterms:W3CDTF">2022-08-09T13:01:09Z</dcterms:created>
  <dcterms:modified xsi:type="dcterms:W3CDTF">2026-10-09T08:49:06Z</dcterms:modified>
</cp:coreProperties>
</file>